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14941A-C31A-4335-95B9-9E772F38054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6F4A45-072C-40B3-BCE7-D51F94A11C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looktothestars.org/celebrity/victoria-beckham#cau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ktothestars.org/celebrity/victoria-beckham#cau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Victoria Beckham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cap="none" dirty="0" smtClean="0"/>
              <a:t>1974-present)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Celebrity Endorsements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50292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Brittany Predmore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Mass Media &amp; Politics</a:t>
            </a:r>
            <a:endParaRPr lang="en-US" sz="1600" dirty="0"/>
          </a:p>
        </p:txBody>
      </p:sp>
      <p:pic>
        <p:nvPicPr>
          <p:cNvPr id="1026" name="Picture 2" descr="http://2.bp.blogspot.com/-5KLFJZzcgp8/Tx_XuTIrtFI/AAAAAAAAFLU/kbae_DD58bg/s400/Victoria+Beckha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99000" l="1667" r="100000">
                        <a14:foregroundMark x1="4000" y1="79000" x2="96667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5" y="2971800"/>
            <a:ext cx="19812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6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276600" cy="3048001"/>
          </a:xfrm>
        </p:spPr>
        <p:txBody>
          <a:bodyPr/>
          <a:lstStyle/>
          <a:p>
            <a:r>
              <a:rPr lang="en-US" dirty="0" smtClean="0"/>
              <a:t>Born April 17</a:t>
            </a:r>
            <a:r>
              <a:rPr lang="en-US" baseline="30000" dirty="0" smtClean="0"/>
              <a:t>th</a:t>
            </a:r>
            <a:r>
              <a:rPr lang="en-US" dirty="0" smtClean="0"/>
              <a:t>, 1974.</a:t>
            </a:r>
          </a:p>
          <a:p>
            <a:r>
              <a:rPr lang="en-US" dirty="0" smtClean="0"/>
              <a:t>Originally from Hertfordshire, England.</a:t>
            </a:r>
          </a:p>
          <a:p>
            <a:r>
              <a:rPr lang="en-US" dirty="0" smtClean="0"/>
              <a:t>Married to David Beckham.</a:t>
            </a:r>
          </a:p>
          <a:p>
            <a:r>
              <a:rPr lang="en-US" dirty="0" smtClean="0"/>
              <a:t>Mother to Brooklyn, Romeo,  Cruz, and Harper</a:t>
            </a:r>
          </a:p>
        </p:txBody>
      </p:sp>
      <p:pic>
        <p:nvPicPr>
          <p:cNvPr id="2050" name="Picture 2" descr="https://tse4.mm.bing.net/th?id=OIP.M35a3f6f12e4a2135ac48fad6df4fdb77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1524000" cy="109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wnloadwallpaperhd.com/wp-content/uploads/2013/02/David-Beckham-and-Victoria-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3" b="95093" l="3700" r="95767">
                        <a14:foregroundMark x1="37667" y1="14672" x2="38333" y2="83325"/>
                        <a14:foregroundMark x1="20067" y1="52929" x2="51400" y2="79419"/>
                        <a14:foregroundMark x1="10267" y1="85278" x2="51400" y2="52929"/>
                        <a14:foregroundMark x1="23967" y1="54882" x2="27900" y2="87231"/>
                        <a14:foregroundMark x1="43567" y1="90185" x2="50100" y2="55884"/>
                        <a14:foregroundMark x1="51400" y1="54882" x2="55967" y2="89234"/>
                        <a14:foregroundMark x1="27900" y1="48022" x2="14167" y2="50976"/>
                        <a14:foregroundMark x1="18100" y1="49975" x2="10267" y2="94091"/>
                        <a14:foregroundMark x1="10933" y1="89234" x2="60533" y2="88232"/>
                        <a14:foregroundMark x1="33767" y1="12719" x2="42267" y2="12719"/>
                        <a14:backgroundMark x1="81433" y1="21532" x2="92533" y2="65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03" y="2667000"/>
            <a:ext cx="2432739" cy="161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dia.zenfs.com/en_us/News/USWeekly/1334688199_victoria-david-harper-romeo-cruz-brooklyn-beckham-articl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9" b="97168" l="0" r="100000">
                        <a14:foregroundMark x1="67238" y1="14815" x2="73662" y2="30283"/>
                        <a14:foregroundMark x1="69593" y1="14815" x2="74518" y2="28976"/>
                        <a14:foregroundMark x1="88651" y1="24183" x2="88651" y2="32462"/>
                        <a14:foregroundMark x1="11349" y1="13072" x2="23769" y2="5882"/>
                        <a14:foregroundMark x1="20771" y1="5447" x2="11349" y2="10675"/>
                        <a14:foregroundMark x1="33833" y1="35948" x2="38758" y2="35948"/>
                        <a14:foregroundMark x1="34047" y1="35294" x2="38758" y2="34641"/>
                        <a14:foregroundMark x1="85439" y1="60349" x2="84797" y2="75817"/>
                        <a14:foregroundMark x1="74090" y1="65359" x2="74946" y2="69281"/>
                        <a14:foregroundMark x1="63812" y1="72113" x2="63169" y2="76471"/>
                        <a14:backgroundMark x1="2998" y1="49237" x2="3640" y2="82135"/>
                        <a14:backgroundMark x1="17345" y1="69935" x2="17345" y2="81699"/>
                        <a14:backgroundMark x1="16702" y1="71678" x2="16702" y2="66013"/>
                        <a14:backgroundMark x1="29122" y1="71242" x2="31692" y2="86710"/>
                        <a14:backgroundMark x1="53961" y1="73638" x2="55032" y2="86275"/>
                        <a14:backgroundMark x1="68308" y1="77560" x2="81799" y2="93028"/>
                        <a14:backgroundMark x1="94647" y1="50545" x2="94004" y2="80392"/>
                        <a14:backgroundMark x1="81156" y1="66013" x2="77516" y2="77124"/>
                        <a14:backgroundMark x1="74518" y1="59477" x2="70021" y2="63617"/>
                        <a14:backgroundMark x1="71734" y1="54031" x2="74946" y2="57734"/>
                        <a14:backgroundMark x1="88223" y1="19172" x2="80514" y2="27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79" y="3810000"/>
            <a:ext cx="2219242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9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3429000" cy="32766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i="1" dirty="0"/>
              <a:t>Spice </a:t>
            </a:r>
            <a:r>
              <a:rPr lang="en-US" b="1" i="1" dirty="0" smtClean="0"/>
              <a:t>Girls, </a:t>
            </a:r>
            <a:r>
              <a:rPr lang="en-US" dirty="0" smtClean="0"/>
              <a:t>“Posh Spice” - Singer (1997-2000, 2007-2008, 2012) .</a:t>
            </a:r>
          </a:p>
          <a:p>
            <a:pPr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i="1" dirty="0" smtClean="0"/>
              <a:t>Model</a:t>
            </a:r>
            <a:r>
              <a:rPr lang="en-US" dirty="0" smtClean="0"/>
              <a:t> – </a:t>
            </a:r>
            <a:r>
              <a:rPr lang="en-US" dirty="0" err="1" smtClean="0"/>
              <a:t>Emporio</a:t>
            </a:r>
            <a:r>
              <a:rPr lang="en-US" dirty="0"/>
              <a:t> </a:t>
            </a:r>
            <a:r>
              <a:rPr lang="en-US" dirty="0" smtClean="0"/>
              <a:t>Armani (2008-present)</a:t>
            </a:r>
          </a:p>
          <a:p>
            <a:pPr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i="1" dirty="0" smtClean="0"/>
              <a:t>Fashion Designer </a:t>
            </a:r>
            <a:r>
              <a:rPr lang="en-US" dirty="0" smtClean="0"/>
              <a:t> - “VB Rocks” Rock &amp; Republic Collection  (2004-present) </a:t>
            </a:r>
          </a:p>
          <a:p>
            <a:pPr indent="0">
              <a:buNone/>
            </a:pPr>
            <a:endParaRPr lang="en-US" b="1" i="1" dirty="0" smtClean="0"/>
          </a:p>
          <a:p>
            <a:endParaRPr lang="en-US" dirty="0"/>
          </a:p>
        </p:txBody>
      </p:sp>
      <p:pic>
        <p:nvPicPr>
          <p:cNvPr id="3074" name="Picture 2" descr="http://images2.fanpop.com/image/photos/9400000/Spice-Girls-spice-girls-9435172-1163-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7" b="99077" l="258" r="100000">
                        <a14:foregroundMark x1="72399" y1="84169" x2="89424" y2="92876"/>
                        <a14:foregroundMark x1="3353" y1="43931" x2="5933" y2="81794"/>
                        <a14:foregroundMark x1="9544" y1="87335" x2="10576" y2="96042"/>
                        <a14:foregroundMark x1="5417" y1="92084" x2="5417" y2="97625"/>
                        <a14:foregroundMark x1="5933" y1="96834" x2="16251" y2="95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35" y="2251363"/>
            <a:ext cx="187062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3.mm.bing.net/th?id=OIP.Mc652c29de4a432bd48c32e24f19404cco2&amp;pid=15.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7000" l="1887" r="99528">
                        <a14:foregroundMark x1="22642" y1="9333" x2="38208" y2="42000"/>
                        <a14:foregroundMark x1="53302" y1="43000" x2="53302" y2="35000"/>
                        <a14:foregroundMark x1="30660" y1="84000" x2="28302" y2="94333"/>
                        <a14:foregroundMark x1="10377" y1="64333" x2="33019" y2="64333"/>
                        <a14:foregroundMark x1="24528" y1="69000" x2="73585" y2="69000"/>
                        <a14:foregroundMark x1="66509" y1="65333" x2="90566" y2="65667"/>
                        <a14:foregroundMark x1="70755" y1="20667" x2="75943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0193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ytechbits.com/wp-content/uploads/2015/09/Victoria-Beckham-Fashion-sho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7" b="98289" l="488" r="44715">
                        <a14:foregroundMark x1="32520" y1="4890" x2="3740" y2="42054"/>
                        <a14:foregroundMark x1="11545" y1="3667" x2="11220" y2="92910"/>
                        <a14:foregroundMark x1="11870" y1="60880" x2="33659" y2="94132"/>
                        <a14:foregroundMark x1="2927" y1="70905" x2="3415" y2="93399"/>
                        <a14:foregroundMark x1="3415" y1="93399" x2="3415" y2="93399"/>
                        <a14:foregroundMark x1="35285" y1="3423" x2="37561" y2="15159"/>
                        <a14:foregroundMark x1="36585" y1="3667" x2="38862" y2="14670"/>
                        <a14:foregroundMark x1="14309" y1="80196" x2="31870" y2="95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68009" y="3680113"/>
            <a:ext cx="1453445" cy="193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3429000" cy="2514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Victoria and David Beckham Charitable Trust </a:t>
            </a:r>
          </a:p>
          <a:p>
            <a:r>
              <a:rPr lang="en-US" dirty="0" smtClean="0"/>
              <a:t>Malaria No More</a:t>
            </a:r>
          </a:p>
          <a:p>
            <a:r>
              <a:rPr lang="en-US" dirty="0" smtClean="0"/>
              <a:t>Cancer Research UK</a:t>
            </a:r>
          </a:p>
          <a:p>
            <a:r>
              <a:rPr lang="en-US" dirty="0" err="1" smtClean="0"/>
              <a:t>BeatBullying</a:t>
            </a:r>
            <a:endParaRPr lang="en-US" dirty="0" smtClean="0"/>
          </a:p>
          <a:p>
            <a:r>
              <a:rPr lang="en-US" dirty="0" smtClean="0"/>
              <a:t>Love Our Children USA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5015345"/>
            <a:ext cx="7086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Full List of </a:t>
            </a:r>
            <a:r>
              <a:rPr lang="en-US" dirty="0"/>
              <a:t>Charities: </a:t>
            </a:r>
            <a:endParaRPr lang="en-US" dirty="0" smtClean="0"/>
          </a:p>
          <a:p>
            <a:pPr indent="0" algn="ctr">
              <a:lnSpc>
                <a:spcPct val="100000"/>
              </a:lnSpc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www.looktothestars.org/celebrity/victoria-beckham#causes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http://www3.pictures.zimbio.com/mp/gkZy8B41MY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14" y="2209800"/>
            <a:ext cx="169735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1.mm.bing.net/th?&amp;id=OIP.M25c0f23a596ce930d92ea145d9d2c4dco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29" b="93976" l="2400" r="99600">
                        <a14:foregroundMark x1="36000" y1="34337" x2="12800" y2="34337"/>
                        <a14:foregroundMark x1="7200" y1="48795" x2="16400" y2="48795"/>
                        <a14:foregroundMark x1="8000" y1="67470" x2="38000" y2="69277"/>
                        <a14:foregroundMark x1="27200" y1="69880" x2="36000" y2="63855"/>
                        <a14:foregroundMark x1="23200" y1="28313" x2="39200" y2="34337"/>
                        <a14:foregroundMark x1="10000" y1="36747" x2="20800" y2="29518"/>
                        <a14:foregroundMark x1="7200" y1="47590" x2="15200" y2="45783"/>
                        <a14:foregroundMark x1="4800" y1="59639" x2="15600" y2="55422"/>
                        <a14:foregroundMark x1="50800" y1="40964" x2="78400" y2="37952"/>
                        <a14:foregroundMark x1="48800" y1="51807" x2="88000" y2="54217"/>
                        <a14:foregroundMark x1="46400" y1="65060" x2="57600" y2="65060"/>
                        <a14:foregroundMark x1="52800" y1="71084" x2="57600" y2="71084"/>
                        <a14:foregroundMark x1="46000" y1="34337" x2="48400" y2="63253"/>
                        <a14:foregroundMark x1="50000" y1="42169" x2="76800" y2="37952"/>
                        <a14:foregroundMark x1="41200" y1="38554" x2="43200" y2="38554"/>
                        <a14:foregroundMark x1="46400" y1="36747" x2="80400" y2="34337"/>
                        <a14:foregroundMark x1="22000" y1="48193" x2="90800" y2="51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89" y="3352800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se1.mm.bing.net/th?&amp;id=OIP.Mb9611ad78dbe4fb545da8aa3c1990f0co0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2" y="3684442"/>
            <a:ext cx="1746248" cy="104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057400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AIDS/HIV</a:t>
            </a:r>
          </a:p>
          <a:p>
            <a:r>
              <a:rPr lang="en-US" dirty="0" smtClean="0"/>
              <a:t>Children</a:t>
            </a:r>
          </a:p>
          <a:p>
            <a:r>
              <a:rPr lang="en-US" dirty="0" smtClean="0"/>
              <a:t>At Risk/Disadvantaged Youth</a:t>
            </a:r>
          </a:p>
          <a:p>
            <a:r>
              <a:rPr lang="en-US" dirty="0" smtClean="0"/>
              <a:t>Cancer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Human Rights</a:t>
            </a:r>
          </a:p>
          <a:p>
            <a:r>
              <a:rPr lang="en-US" dirty="0" smtClean="0"/>
              <a:t>Poverty</a:t>
            </a:r>
          </a:p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6291" y="487679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 List of Causes: </a:t>
            </a:r>
            <a:r>
              <a:rPr lang="en-US" dirty="0" smtClean="0">
                <a:hlinkClick r:id="rId2"/>
              </a:rPr>
              <a:t>https://www.looktothestars.org/celebrity/victoria-beckham#causes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5122" name="Picture 2" descr="https://tse1.mm.bing.net/th?&amp;id=OIP.M43e55030f90f85cb1b0628ba4540746eo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2" b="97748" l="667" r="99667">
                        <a14:foregroundMark x1="12333" y1="93694" x2="22000" y2="52703"/>
                        <a14:foregroundMark x1="41667" y1="41441" x2="79333" y2="92342"/>
                        <a14:foregroundMark x1="29000" y1="45946" x2="33000" y2="94144"/>
                        <a14:foregroundMark x1="42667" y1="95495" x2="44667" y2="30180"/>
                        <a14:foregroundMark x1="45000" y1="89189" x2="51000" y2="4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55273"/>
            <a:ext cx="4419600" cy="327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03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160</TotalTime>
  <Words>130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Victoria Beckham (1974-present)</vt:lpstr>
      <vt:lpstr>Personal Info</vt:lpstr>
      <vt:lpstr>Career Info</vt:lpstr>
      <vt:lpstr>Major Charities</vt:lpstr>
      <vt:lpstr>Major Causes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 Beckham (1974-P</dc:title>
  <dc:creator>Brittany Predmore</dc:creator>
  <cp:lastModifiedBy>Brittany Predmore</cp:lastModifiedBy>
  <cp:revision>8</cp:revision>
  <dcterms:created xsi:type="dcterms:W3CDTF">2015-09-27T20:47:01Z</dcterms:created>
  <dcterms:modified xsi:type="dcterms:W3CDTF">2015-09-27T23:27:49Z</dcterms:modified>
</cp:coreProperties>
</file>