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3B47-623F-4461-9A95-047D0BD0B7B0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DC5A-F158-474D-82CF-16BBD3B6C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3B47-623F-4461-9A95-047D0BD0B7B0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DC5A-F158-474D-82CF-16BBD3B6C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3B47-623F-4461-9A95-047D0BD0B7B0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DC5A-F158-474D-82CF-16BBD3B6C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3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3B47-623F-4461-9A95-047D0BD0B7B0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DC5A-F158-474D-82CF-16BBD3B6C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3B47-623F-4461-9A95-047D0BD0B7B0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DC5A-F158-474D-82CF-16BBD3B6C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3B47-623F-4461-9A95-047D0BD0B7B0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DC5A-F158-474D-82CF-16BBD3B6C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3B47-623F-4461-9A95-047D0BD0B7B0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DC5A-F158-474D-82CF-16BBD3B6C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3B47-623F-4461-9A95-047D0BD0B7B0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DC5A-F158-474D-82CF-16BBD3B6C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3B47-623F-4461-9A95-047D0BD0B7B0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DC5A-F158-474D-82CF-16BBD3B6C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3B47-623F-4461-9A95-047D0BD0B7B0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DC5A-F158-474D-82CF-16BBD3B6C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3B47-623F-4461-9A95-047D0BD0B7B0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DC5A-F158-474D-82CF-16BBD3B6C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4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3B47-623F-4461-9A95-047D0BD0B7B0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FDC5A-F158-474D-82CF-16BBD3B6C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2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appfinder.lisisoft.com/app/huffingtonpost-com.html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appfinder.lisisoft.com/app/cnn-app-for-iphon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pfinder.lisisoft.com/app/wash-post.html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http://appfinder.lisisoft.com/app/nytimes.html" TargetMode="External"/><Relationship Id="rId4" Type="http://schemas.openxmlformats.org/officeDocument/2006/relationships/hyperlink" Target="http://appfinder.lisisoft.com/app/fox-news.html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appfinder.lisisoft.com/app/usa-today-for-iphon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torif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iPads</a:t>
            </a:r>
            <a:r>
              <a:rPr lang="en-US" dirty="0" smtClean="0"/>
              <a:t> in the Classroom</a:t>
            </a:r>
            <a:br>
              <a:rPr lang="en-US" dirty="0" smtClean="0"/>
            </a:br>
            <a:r>
              <a:rPr lang="en-US" sz="3200" dirty="0" smtClean="0"/>
              <a:t>Michelle Pulaski </a:t>
            </a:r>
            <a:r>
              <a:rPr lang="en-US" sz="3200" dirty="0" err="1" smtClean="0"/>
              <a:t>Behling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Media and Politics Seminar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18 </a:t>
            </a:r>
            <a:r>
              <a:rPr lang="en-US" sz="3600" smtClean="0">
                <a:solidFill>
                  <a:schemeClr val="tx1"/>
                </a:solidFill>
              </a:rPr>
              <a:t>iPads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Apps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5181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Bb Mobile</a:t>
            </a:r>
          </a:p>
          <a:p>
            <a:pPr marL="0" indent="0" algn="ctr">
              <a:buNone/>
            </a:pPr>
            <a:r>
              <a:rPr lang="en-US" dirty="0" smtClean="0"/>
              <a:t>News outlets: AP, Reuters, CNN, Huffington Post, Fox News, ABC, </a:t>
            </a:r>
            <a:r>
              <a:rPr lang="en-US" i="1" dirty="0" smtClean="0"/>
              <a:t>WSJ</a:t>
            </a:r>
            <a:r>
              <a:rPr lang="en-US" dirty="0" smtClean="0"/>
              <a:t>, </a:t>
            </a:r>
            <a:r>
              <a:rPr lang="en-US" i="1" dirty="0" smtClean="0"/>
              <a:t>NYT, </a:t>
            </a:r>
            <a:br>
              <a:rPr lang="en-US" i="1" dirty="0" smtClean="0"/>
            </a:br>
            <a:r>
              <a:rPr lang="en-US" i="1" dirty="0" smtClean="0"/>
              <a:t>USA Today</a:t>
            </a:r>
          </a:p>
          <a:p>
            <a:pPr marL="0" indent="0" algn="ctr">
              <a:buNone/>
            </a:pPr>
            <a:r>
              <a:rPr lang="en-US" dirty="0" smtClean="0"/>
              <a:t>NPR “its all politics” podcasts</a:t>
            </a:r>
          </a:p>
          <a:p>
            <a:pPr marL="0" indent="0" algn="ctr">
              <a:buNone/>
            </a:pPr>
            <a:r>
              <a:rPr lang="en-US" dirty="0" smtClean="0"/>
              <a:t>Politico</a:t>
            </a:r>
          </a:p>
          <a:p>
            <a:pPr marL="0" indent="0" algn="ctr">
              <a:buNone/>
            </a:pPr>
            <a:r>
              <a:rPr lang="en-US" dirty="0" smtClean="0"/>
              <a:t>Slate</a:t>
            </a:r>
          </a:p>
          <a:p>
            <a:pPr marL="0" indent="0" algn="ctr">
              <a:buNone/>
            </a:pPr>
            <a:r>
              <a:rPr lang="en-US" dirty="0" err="1" smtClean="0"/>
              <a:t>Storify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t0.gstatic.com/images?q=tbn:ANd9GcShdvJoLYlihwpsdYs-pdZH9L_xOru-TeA2SoVXdqw8dYpkiPDjb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-ipad.lisisoft.com/imgmic/8/6/867-1-polit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5105400"/>
            <a:ext cx="1647825" cy="170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OX New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ash Pos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6668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uffingtonPost.com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3581400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NYTim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5191125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NN App for iPhon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1752600"/>
            <a:ext cx="16668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USA TODAY for iPhon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0"/>
            <a:ext cx="16668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iPad</a:t>
            </a:r>
            <a:r>
              <a:rPr lang="en-US" dirty="0" smtClean="0"/>
              <a:t>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2964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Research media coverage of politics; analyze blogs</a:t>
            </a:r>
          </a:p>
          <a:p>
            <a:r>
              <a:rPr lang="en-US" dirty="0" smtClean="0"/>
              <a:t>Case studies on crisis news – include videos and images to upload to </a:t>
            </a:r>
            <a:r>
              <a:rPr lang="en-US" dirty="0" err="1" smtClean="0"/>
              <a:t>eportfolio</a:t>
            </a:r>
            <a:endParaRPr lang="en-US" dirty="0" smtClean="0"/>
          </a:p>
          <a:p>
            <a:r>
              <a:rPr lang="en-US" dirty="0" smtClean="0"/>
              <a:t>Compare Obama + Romney </a:t>
            </a:r>
            <a:r>
              <a:rPr lang="en-US" dirty="0" err="1" smtClean="0"/>
              <a:t>Facebook</a:t>
            </a:r>
            <a:r>
              <a:rPr lang="en-US" dirty="0" smtClean="0"/>
              <a:t>, Twitter + YouTube pages</a:t>
            </a:r>
          </a:p>
          <a:p>
            <a:r>
              <a:rPr lang="en-US" dirty="0" smtClean="0"/>
              <a:t>Final Project </a:t>
            </a:r>
            <a:r>
              <a:rPr lang="en-US" dirty="0" smtClean="0">
                <a:hlinkClick r:id="rId2"/>
              </a:rPr>
              <a:t>http://storify.com/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505200"/>
            <a:ext cx="5029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Educational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334000" cy="6248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By providing students with highly interactive learning experiences,  they become more engaged with the material ( Blended Learning Approach)</a:t>
            </a:r>
          </a:p>
          <a:p>
            <a:r>
              <a:rPr lang="en-US" sz="3400" dirty="0" smtClean="0"/>
              <a:t>Using </a:t>
            </a:r>
            <a:r>
              <a:rPr lang="en-US" sz="3400" dirty="0" err="1" smtClean="0"/>
              <a:t>iPads</a:t>
            </a:r>
            <a:r>
              <a:rPr lang="en-US" sz="3400" dirty="0" smtClean="0"/>
              <a:t> in class allows for easy access to Web </a:t>
            </a:r>
            <a:r>
              <a:rPr lang="en-US" sz="3400" dirty="0"/>
              <a:t>2.0 tools like </a:t>
            </a:r>
            <a:r>
              <a:rPr lang="en-US" sz="3400" dirty="0" err="1"/>
              <a:t>eportfolios</a:t>
            </a:r>
            <a:r>
              <a:rPr lang="en-US" sz="3400" dirty="0"/>
              <a:t>, </a:t>
            </a:r>
            <a:r>
              <a:rPr lang="en-US" sz="3400" dirty="0" err="1"/>
              <a:t>Facebook</a:t>
            </a:r>
            <a:r>
              <a:rPr lang="en-US" sz="3400" dirty="0"/>
              <a:t>, </a:t>
            </a:r>
            <a:r>
              <a:rPr lang="en-US" sz="3400" dirty="0" err="1"/>
              <a:t>Flickr</a:t>
            </a:r>
            <a:r>
              <a:rPr lang="en-US" sz="3400" dirty="0"/>
              <a:t> and </a:t>
            </a:r>
            <a:r>
              <a:rPr lang="en-US" sz="3400" dirty="0" err="1" smtClean="0"/>
              <a:t>Youtube</a:t>
            </a:r>
            <a:endParaRPr lang="en-US" sz="3400" dirty="0" smtClean="0"/>
          </a:p>
          <a:p>
            <a:endParaRPr lang="en-US" dirty="0"/>
          </a:p>
        </p:txBody>
      </p:sp>
      <p:pic>
        <p:nvPicPr>
          <p:cNvPr id="4" name="Picture 3" descr="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524000"/>
            <a:ext cx="4533900" cy="302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648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Using Web 2.0 resources to keep track of political events and analyze real world situations allows students to use the technologies they are already familiar with in new ways. </a:t>
            </a:r>
          </a:p>
          <a:p>
            <a:r>
              <a:rPr lang="en-US" dirty="0" smtClean="0"/>
              <a:t>Providing engaging technology like </a:t>
            </a:r>
            <a:r>
              <a:rPr lang="en-US" dirty="0" err="1" smtClean="0"/>
              <a:t>iPads</a:t>
            </a:r>
            <a:r>
              <a:rPr lang="en-US" dirty="0" smtClean="0"/>
              <a:t> in class results in student centered learning</a:t>
            </a:r>
          </a:p>
          <a:p>
            <a:endParaRPr lang="en-US" dirty="0"/>
          </a:p>
        </p:txBody>
      </p:sp>
      <p:pic>
        <p:nvPicPr>
          <p:cNvPr id="5" name="Picture 4" descr="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133600"/>
            <a:ext cx="4953000" cy="33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524000"/>
            <a:ext cx="32004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Students cited enjoying their use of </a:t>
            </a:r>
            <a:r>
              <a:rPr lang="en-US" dirty="0" err="1" smtClean="0"/>
              <a:t>ipads</a:t>
            </a:r>
            <a:r>
              <a:rPr lang="en-US" dirty="0" smtClean="0"/>
              <a:t> instead of laptops in the class</a:t>
            </a:r>
          </a:p>
          <a:p>
            <a:r>
              <a:rPr lang="en-US" dirty="0" smtClean="0"/>
              <a:t>Easier to capture photo + video for final project than other devices + high quality</a:t>
            </a:r>
          </a:p>
          <a:p>
            <a:r>
              <a:rPr lang="en-US" dirty="0" smtClean="0"/>
              <a:t>Made group work easy</a:t>
            </a:r>
          </a:p>
          <a:p>
            <a:endParaRPr lang="en-US" dirty="0"/>
          </a:p>
        </p:txBody>
      </p:sp>
      <p:pic>
        <p:nvPicPr>
          <p:cNvPr id="4" name="Picture 3" descr="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6800" y="1524000"/>
            <a:ext cx="2997200" cy="4495800"/>
          </a:xfrm>
          <a:prstGeom prst="rect">
            <a:avLst/>
          </a:prstGeom>
        </p:spPr>
      </p:pic>
      <p:pic>
        <p:nvPicPr>
          <p:cNvPr id="5" name="Picture 4" descr="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2946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196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iPads in the Classroom Michelle Pulaski Behling</vt:lpstr>
      <vt:lpstr>Apps Used</vt:lpstr>
      <vt:lpstr>iPad Activities</vt:lpstr>
      <vt:lpstr>Educational Benefits</vt:lpstr>
      <vt:lpstr>Educational Benefits</vt:lpstr>
      <vt:lpstr>Engaging Students</vt:lpstr>
    </vt:vector>
  </TitlesOfParts>
  <Company>Pace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iPads in the Classroom</dc:title>
  <dc:creator>Windows User</dc:creator>
  <cp:lastModifiedBy>Windows User</cp:lastModifiedBy>
  <cp:revision>34</cp:revision>
  <dcterms:created xsi:type="dcterms:W3CDTF">2012-04-12T17:23:24Z</dcterms:created>
  <dcterms:modified xsi:type="dcterms:W3CDTF">2012-04-17T14:52:27Z</dcterms:modified>
</cp:coreProperties>
</file>