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6" r:id="rId5"/>
    <p:sldId id="267" r:id="rId6"/>
    <p:sldId id="269" r:id="rId7"/>
    <p:sldId id="259" r:id="rId8"/>
    <p:sldId id="260" r:id="rId9"/>
    <p:sldId id="271" r:id="rId10"/>
    <p:sldId id="261" r:id="rId11"/>
    <p:sldId id="262" r:id="rId12"/>
    <p:sldId id="263" r:id="rId13"/>
    <p:sldId id="264" r:id="rId14"/>
    <p:sldId id="270" r:id="rId15"/>
    <p:sldId id="268"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8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9FD2F-48DF-40A6-9801-F1C6FC122A5C}" type="datetimeFigureOut">
              <a:rPr lang="en-US" smtClean="0"/>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834BB-242E-40A6-A605-BFE2576B1375}" type="slidenum">
              <a:rPr lang="en-US" smtClean="0"/>
              <a:pPr/>
              <a:t>‹#›</a:t>
            </a:fld>
            <a:endParaRPr lang="en-US"/>
          </a:p>
        </p:txBody>
      </p:sp>
    </p:spTree>
    <p:extLst>
      <p:ext uri="{BB962C8B-B14F-4D97-AF65-F5344CB8AC3E}">
        <p14:creationId xmlns:p14="http://schemas.microsoft.com/office/powerpoint/2010/main" val="332867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6834BB-242E-40A6-A605-BFE2576B137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EC2AFC7-0888-4D28-9751-4AE4F6D15A4B}" type="datetimeFigureOut">
              <a:rPr lang="en-US" smtClean="0"/>
              <a:pPr/>
              <a:t>12/1/2011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1F76C8-F9F8-453B-B353-33A21EA792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EC2AFC7-0888-4D28-9751-4AE4F6D15A4B}" type="datetimeFigureOut">
              <a:rPr lang="en-US" smtClean="0"/>
              <a:pPr/>
              <a:t>12/1/2011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1F76C8-F9F8-453B-B353-33A21EA792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EC2AFC7-0888-4D28-9751-4AE4F6D15A4B}" type="datetimeFigureOut">
              <a:rPr lang="en-US" smtClean="0"/>
              <a:pPr/>
              <a:t>12/1/2011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1F76C8-F9F8-453B-B353-33A21EA792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EC2AFC7-0888-4D28-9751-4AE4F6D15A4B}" type="datetimeFigureOut">
              <a:rPr lang="en-US" smtClean="0"/>
              <a:pPr/>
              <a:t>12/1/2011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1F76C8-F9F8-453B-B353-33A21EA792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EC2AFC7-0888-4D28-9751-4AE4F6D15A4B}" type="datetimeFigureOut">
              <a:rPr lang="en-US" smtClean="0"/>
              <a:pPr/>
              <a:t>12/1/2011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1F76C8-F9F8-453B-B353-33A21EA792E0}"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EC2AFC7-0888-4D28-9751-4AE4F6D15A4B}" type="datetimeFigureOut">
              <a:rPr lang="en-US" smtClean="0"/>
              <a:pPr/>
              <a:t>12/1/2011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1F76C8-F9F8-453B-B353-33A21EA792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862668" cy="1877568"/>
          </a:xfrm>
        </p:spPr>
        <p:txBody>
          <a:bodyPr/>
          <a:lstStyle/>
          <a:p>
            <a:r>
              <a:rPr lang="en-US" dirty="0" smtClean="0"/>
              <a:t>a quiz down memory lane….</a:t>
            </a:r>
            <a:endParaRPr lang="en-US" dirty="0"/>
          </a:p>
        </p:txBody>
      </p:sp>
      <p:sp>
        <p:nvSpPr>
          <p:cNvPr id="3" name="Subtitle 2"/>
          <p:cNvSpPr>
            <a:spLocks noGrp="1"/>
          </p:cNvSpPr>
          <p:nvPr>
            <p:ph type="subTitle" idx="1"/>
          </p:nvPr>
        </p:nvSpPr>
        <p:spPr>
          <a:xfrm>
            <a:off x="4029222" y="3997064"/>
            <a:ext cx="5114778" cy="2860936"/>
          </a:xfrm>
        </p:spPr>
        <p:txBody>
          <a:bodyPr/>
          <a:lstStyle/>
          <a:p>
            <a:r>
              <a:rPr lang="en-US" dirty="0" smtClean="0"/>
              <a:t>Kerrie </a:t>
            </a:r>
            <a:r>
              <a:rPr lang="en-US" dirty="0" err="1" smtClean="0"/>
              <a:t>Deignan</a:t>
            </a:r>
            <a:endParaRPr lang="en-US" dirty="0" smtClean="0"/>
          </a:p>
          <a:p>
            <a:r>
              <a:rPr lang="en-US" dirty="0" smtClean="0"/>
              <a:t>Michelle Martinez</a:t>
            </a:r>
          </a:p>
          <a:p>
            <a:r>
              <a:rPr lang="en-US" dirty="0" smtClean="0"/>
              <a:t>Stephanie Rivera</a:t>
            </a:r>
          </a:p>
          <a:p>
            <a:r>
              <a:rPr lang="en-US" dirty="0" smtClean="0"/>
              <a:t>Ava </a:t>
            </a:r>
            <a:r>
              <a:rPr lang="en-US" dirty="0" err="1" smtClean="0"/>
              <a:t>Pappalardo</a:t>
            </a:r>
            <a:endParaRPr lang="en-US" dirty="0" smtClean="0"/>
          </a:p>
          <a:p>
            <a:r>
              <a:rPr lang="en-US" dirty="0" smtClean="0"/>
              <a:t>Jessica </a:t>
            </a:r>
            <a:r>
              <a:rPr lang="en-US" dirty="0" err="1" smtClean="0"/>
              <a:t>Scannell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Materials needed to make this a successful event </a:t>
            </a:r>
            <a:endParaRPr lang="en-US" dirty="0"/>
          </a:p>
        </p:txBody>
      </p:sp>
      <p:sp>
        <p:nvSpPr>
          <p:cNvPr id="5" name="Content Placeholder 4"/>
          <p:cNvSpPr>
            <a:spLocks noGrp="1"/>
          </p:cNvSpPr>
          <p:nvPr>
            <p:ph sz="quarter" idx="2"/>
          </p:nvPr>
        </p:nvSpPr>
        <p:spPr>
          <a:xfrm>
            <a:off x="2490482" y="1752600"/>
            <a:ext cx="3681718" cy="4114800"/>
          </a:xfrm>
        </p:spPr>
        <p:txBody>
          <a:bodyPr>
            <a:normAutofit fontScale="85000" lnSpcReduction="10000"/>
          </a:bodyPr>
          <a:lstStyle/>
          <a:p>
            <a:r>
              <a:rPr lang="en-US" dirty="0" smtClean="0"/>
              <a:t>Computer with the questions </a:t>
            </a:r>
          </a:p>
          <a:p>
            <a:pPr lvl="1"/>
            <a:r>
              <a:rPr lang="en-US" dirty="0" smtClean="0"/>
              <a:t>Having the computer worked out better than we had planned. By having the questions typed out in large font, any participant who had a hearing loss was able to read the question off the screen and not feel left out</a:t>
            </a:r>
          </a:p>
          <a:p>
            <a:r>
              <a:rPr lang="en-US" dirty="0" smtClean="0"/>
              <a:t>Paper </a:t>
            </a:r>
          </a:p>
          <a:p>
            <a:r>
              <a:rPr lang="en-US" dirty="0" smtClean="0"/>
              <a:t>Pens</a:t>
            </a:r>
          </a:p>
          <a:p>
            <a:r>
              <a:rPr lang="en-US" dirty="0" smtClean="0"/>
              <a:t>Picture Frames </a:t>
            </a:r>
          </a:p>
          <a:p>
            <a:r>
              <a:rPr lang="en-US" dirty="0" smtClean="0"/>
              <a:t>IONA College Souvenirs</a:t>
            </a:r>
          </a:p>
        </p:txBody>
      </p:sp>
      <p:pic>
        <p:nvPicPr>
          <p:cNvPr id="10246" name="Picture 6" descr="http://t1.gstatic.com/images?q=tbn:ANd9GcRs5iV3rwtiXmrfZx9-4Y6Zh8oLa2-YmsOwzChFC97Vsd-J1tJr3A"/>
          <p:cNvPicPr>
            <a:picLocks noChangeAspect="1" noChangeArrowheads="1"/>
          </p:cNvPicPr>
          <p:nvPr/>
        </p:nvPicPr>
        <p:blipFill>
          <a:blip r:embed="rId3" cstate="print"/>
          <a:srcRect/>
          <a:stretch>
            <a:fillRect/>
          </a:stretch>
        </p:blipFill>
        <p:spPr bwMode="auto">
          <a:xfrm>
            <a:off x="415771" y="4953000"/>
            <a:ext cx="990600" cy="1178141"/>
          </a:xfrm>
          <a:prstGeom prst="rect">
            <a:avLst/>
          </a:prstGeom>
          <a:noFill/>
        </p:spPr>
      </p:pic>
      <p:sp>
        <p:nvSpPr>
          <p:cNvPr id="10248" name="AutoShape 8" descr="data:image/jpeg;base64,/9j/4AAQSkZJRgABAQAAAQABAAD/2wBDAAkGBwgHBgkIBwgKCgkLDRYPDQwMDRsUFRAWIB0iIiAdHx8kKDQsJCYxJx8fLT0tMTU3Ojo6Iys/RD84QzQ5Ojf/2wBDAQoKCg0MDRoPDxo3JR8lNzc3Nzc3Nzc3Nzc3Nzc3Nzc3Nzc3Nzc3Nzc3Nzc3Nzc3Nzc3Nzc3Nzc3Nzc3Nzc3Nzf/wAARCACNALgDASIAAhEBAxEB/8QAHAAAAQUBAQEAAAAAAAAAAAAABgACAwQFAQcI/8QAPRAAAQMDAgMECAQEBQUAAAAAAQACAwQFERIhBjFBEyJRYQcUMkJxgZGhI7HB0UNSU3IVYpLh8CRjgrLC/8QAFwEBAQEBAAAAAAAAAAAAAAAAAAECA//EAB4RAQEBAQACAwEBAAAAAAAAAAABEQIhMQMSQVFx/9oADAMBAAIRAxEAPwD3BJJJAklwkBRvkCCQuAUbpQOqgfIoXP8ANBYdOozOVWc/zUTpR4oL4qfEqVtS083YWFU1sUABkdgnk0cz8FRNdJOdzpZ/KD+ZQFEtfAzI1a3D3W7qq6tll9ktjBPTc/fb7LHikGABgAcsK1G/cKrik6/S5e5w1MDiM63N6+IBb91LHfoXsDy+qiby1sxI1vxLS4fVDdydHRXKVshawucXRkuYCQ7fYkNPXGzk0zBkmXuw47MMndcfgX4J/wDGQoo1o7rJMztKeemrY/FrtJHxxkZ+i0IrhA7Al1QuzjEo0/fl91524RyVBLmu7fGxAc2XAzyxpkI/1j4q7Bda2nDszsqYQcPFQQNPl2gGx5bPa0+aYmPQsgrqELfeYnSNhjkfRVJGfVpwAHfDfBHm0rbhuzW4bVs7P/uA5Yf1CiNRJNY9rwCxwc0jIIPNOQJJJJAkkkkCTXvAC492FXe9B18mVE5y45yhe9B1z1C+THVRyy4HNU5p/NBPJPjqsS7X1lM4wU+mSf3snZnx8/JY3EXEoge6ko35m9+Qe55Dz/JDsFRncuJPUk5WpASMqHSyGSR5e93NzjuVoQTct0Nw1Gw3V+Gpx1SxRHFKFZZLyWFBU56q5FUDxUVPdqL15kb45JWSxZ0hj9OsHm08wfLI+mVgtpHhrjSSNkIJDohiF4PXLd2OPxARAyfzVO60Da+J7oJ3UtUW4bMzf6jqgxA90bvVgwtcN+wMWCMdexccOHmxw+Cc2sw3ti8Bje6JjKdLfLtPbj/teC3osWea60AZQ34l7NX4UshD2ynoWvONJ8gQfqrY9YbSxV345GnvSx7zwjwcP4rPI7j7qjUL2OBgkZkDvujdHu0fzGNvP++I/JWaK6VNLobGXVcLt2Ql+p5HUxycpB/lOHBDUVSGsjjhZG4Ow6CGKTTE/wDzQP8A4b8e5yPw3VgVTHx69bHNleG65QY2Sv5Bsg/hS52DxzOPIKIN7ZdGyR+s2mcFuSHwuBxnqC33T9EQ2y8U9c7sn5hqQMmF5+7T1H/MBeVNqXesesxyyU9QwhjppB3mu6R1DRsR/LIP21blHcGXHVBO009wgAL4895meTmnqDvhwQelg5XUK2jiMwyspLs4DUdMdTyDj0D/AAPnyPl1KQcqI6kkkgrSuUDnbJ8xwVVe/mgT3qrLLjK7LIqNRLgFByoqMDmgvjHiU2+P1WkcPW5BnP8ATb4/E9Fp3+7RWygmqpiSGDZo5uPQBeP1NXNWVUtTUOLpJHFzify+A5KyDThqCd3E6s5OVehnweawY5CrUU5C2CGKp5bq7FU+aG46jbmrUdTjqpQTxVYHVXIaweKFGVmOqsx13n9UxRdFWZ6qdlVnqhNlf5lWYrgB730UwEkksc8bop2NkjdzY8ZB+SzJLa6F3aWypdEf6UpJb8jzH3UMNW6U4jY558gSpTUyRnEjHM/uaQpisC70r6aOaZ1G9kTzqqadpOg9TJGW+y/rjYk5PPnTjqZBI4HTUSyR4BcBprowN2vHISDl5/YFgrPPdV6qloqzPrEDC7UHam912fHI68/qVUYkFRns308oe17SykmmPtjfNPP4jmATv8wdUrahswp9JfTua8x0s7wS+kl6wyb7sJG3Q45+yTclsdNJ6w3t5eyqQO0Y4g94cntOxDth8wDzyq7rPVB7XPmhnbIzsasElhnZ7rgMbPHx6+QUG3RVrbpTPhq4xFVxdyeI7gOx08Qeh6hbvDHEjrfUMtl0kJp3HRT1Dz7B6McfDoD8vBBApK+FsdVp7SrpPwzJqH/VQ+Dse+Bv8QcbFQ8RXWGOmLZC06x7J3yPNB70OW+ySAPRJxZJxDa6miqzqqreWtD+skRHdJ8xhw88Z6pKIMqtpGVnSvwtmdmppWFWNLHHOUFaaTmsyqlwDurM71jXObs4nuzjCAD9INcairp6Nju5GO0ePM8vtn6oW7PCu3Gd1Xc6mVxye0Lfpt+iZ2ey3IituE5riOqkdGmaEqpGyEdVK2U+KhZET0KsR0zz0+oQSNmI6qZk5JwMk9AE6jtNTWTCKCMknmeQCN7Pw5R2lgmrMSz+J5BLRk2Xh6vuJa+QdhCebn8z8AjCjstqtrQZgJZPF+4WTc+J4qdhbG4DHJBd14vkeSBJ91PavTaviOlpGERFrAOQbgIWu/F8dT+FnVnYZXmlZfpZie+VDQVEk1WHyk6Wd759EQbVd6ioow+V535AKtScXU88vZ50eesFYswhqZI5ZqYVQaCDEXAHf3hnmduXmoi01Mgj/wALhpaEcnys0vHm0c88/wB1v6zN1NHbLh5pzro2Npc84AQlUXWOFpOQABsMrCqrtU17+yg1Bp8FhrRPe+KzkxU/ePLZZNJQVNe/t6okNPIKW02ZkDDU1ha1oGpxecAJtXdzUzx0lESyEva0kbOfk4+Q+61ObWbcehehh0VLxVcKSF2e2og8nx0PA/8AtJL0WMDfSBJobhjbVKNhsPxIsBJYqvZzuqFfSh7CQN1fXHDIwoAqsYY3FpWBdhriePJHt0oBI1zmtQZc4HRkhw5oPGqo+q32aB+cTnW3Pj1H6rViiDgu8c2l7x61ACJYznUOig4er210ODgTM2kb+q3L4RO6mz0XBRk+6iGCiMrRpblX6eyOkI7v2SqHaO2OkcBoRFR8PPcwFrNzyyiez8PBulzm8vFF9HbYY2Adm0hT0POmcPVcMR7NsUnXBZgrHuDrhC10c2ot6DPJe1GkjIxoH0Q9xJZIp6cvawZGziB91udy+Knp8+XqScyHUT9UPvjmld1K9Nu1kEr5AG+yd9lj/wCCsiOXD7LNihGOi7KJ002zWjJJTaeXGSNtRyVPxFWNmnFJSYMMZ77h7zh+gVBhwFBotn8So568RDbdx+yz5ZyBpbzVi2WuavlaSDpygjhjqblKA3JBRbb7dSWamFTWFrSQMDqT4AJ2KKwUoc4B07gSyMbZ8yeg80LXK41NzqSdZcSOh2aPAeX5rc5/qWrN6vs1fJ2bBiMHuxg5APj5n/nx5w7TPfdqeSYklpLiPIA/rhUWiOmbnYyfzLU4bkLqqeYggMZpz5k/7Ld8Rn3XrXokHacX18o92hx9Xt/ZJO9CIL73fH9G08AH+qTP5BJcK29eSSXC4BQJwBBHisK92oTxucwbraL1G86hg9VZNS3Hk96tD3a2FmQUCy8KVdBXCsoS7IOSwciOo817/W2+KUZ05KGbjapXEtYMA+C3JjNusLht9PUQgk6ZPeYTuEaUVIxwGhoCEqfhaopqsVdOS05y4Dqjm2TRNY1shaHeGVrrPxJv6uU9NoA2WgwADAVWaUerudHuWjOOpUNJXska3J3XOtxpKrXAGB4cdiCFIJm6dWQAsS8XWJjS0HOMkqSeVBFxLI7lIzbvsP1CBuK657WvpqUlsr/acPcH7ojMjq6vmm72mMHkNsnkM/VDtzo++fEkk+a33PJPQINKI+WVWmy3YdVvVsGgHZPtFkdVy9pMMRjxWcGdZLHLWSCSQHR5oiuNfS2Gn7Cnax1Vjl0Z5u/bqm3y9QWaE0lDpNRjc8xGP3QLNO+eRz5HFxJySTnK1IizUVU1dM98kjjqOXvcck/88Ex0zY29nENvHxVd0h06eQHRMz4LX2xMPc4k5W/YvwaJzz/EeT8ht+eUOA7ojoYppPV6KljdLUSYYyNnNzvD/dZtWPavQPEXW+8Vjm+1VNha7xDWBx/9kkacC2IcO8L0Vuy0ysaXzObydI45cfqUlzVtFxTSSuri2yaVzmnhuU4NATUxGGZSdBGfaGfiFISAo3Pyns9KVa3s2dwboB4iFc2XXS6g/OS3of2Xo726xuAqNXb4pWnYaluePTNtBVj4vkpS2Cv1Fw2OfaaiKKJtW8VltlDoXbui94HyWJdeDxVTB7NQIOdQ5hYd6u9Vw20Qxamxs5yjkVvOev8ASXBPduIXU+YWskaRsAWnJKoW60XbiCTXVRSQ0ZPedLqZqHkOZ/JZVj9LDA8R18YkZnHaMIyPkvRLRxXa7qwGkq4nnG7c4cPlzXPrjvl0mMufh6GjphBSxhkbegHM+JQdfLT2LXPIwBnmvWHywyjGR80DcedmyERMIBdzWJ7a/Hl0duNZVFzto2FVuI71Faaf1WiLTUOG3+QeK0r5c4LXQO7MjOOnvHovMaqokqpnzTOLpHnJJWmTJZXyEue4ucTkknJJTM/VcSU0JLCtUFBVXCpbBRQSTyuONLGk4+PgvWuCfQ7JUGOpvx7vPsGjb5+Kmq824c4aul/qmMt1K5wB3kc0ho+fVe+ej70cRWORtdWvM1YR7R5N8gOiNrNY6G0U7IqOCOMNAADW4wtQbKaOAADA6JLqSgi0runCcSmEqo6ThMLkiuK4jhOU1OIXCtRmuFc06l3GV090bKoY5oxpA3WPeeGKW7Uz45oxuFuRsyclWAMBZta5j554r9FVwt7n1FnJezmY8fkgT125Wmfs6lstPI07Z2I+C+v3xteMOah+98G2i8NcKqkjdq5nSFefl65ax4RafSXdqMBkk/bsA9mXc4+PNPvvpBjuOl0lPK1+MEMcHD67In4j9CzCXyWiYxn+Q8ivO7vwFxFbXkPozKBtqjWr8nPXuHlk3q7m46A2NzGtOcOPMrJK0TYrqXhooJ8nppRLw76NL5eHgzQmmj8XYyuegKjY6R4YxrnuPINGSV6Bwb6Lrpe3smrmPpaYnOCO84Z+y9Z4O9FtqsjWTTRieo/qPAJC9Bhp44WhsbQ0AYGFNUNcLcEWnh+na2mp2asbuI3J+KKGsDQABjCckoEkkkgSSSSCNcITk0qoauYTlzqtSo4m4TikFdRzkkBqKR3KkiAS0kSMGAupJLm2SSSSBKJ9PE/2mNOfEKVJBTFspA7V2DM/2qxHBFEO4wD5KRJAsJJJIEkkkgSSSSBJJJIP/9k="/>
          <p:cNvSpPr>
            <a:spLocks noChangeAspect="1" noChangeArrowheads="1"/>
          </p:cNvSpPr>
          <p:nvPr/>
        </p:nvSpPr>
        <p:spPr bwMode="auto">
          <a:xfrm>
            <a:off x="63500" y="-363538"/>
            <a:ext cx="962025"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54" name="AutoShape 14" descr="data:image/jpeg;base64,/9j/4AAQSkZJRgABAQAAAQABAAD/2wBDAAkGBwgHBgkIBwgKCgkLDRYPDQwMDRsUFRAWIB0iIiAdHx8kKDQsJCYxJx8fLT0tMTU3Ojo6Iys/RD84QzQ5Ojf/2wBDAQoKCg0MDRoPDxo3JR8lNzc3Nzc3Nzc3Nzc3Nzc3Nzc3Nzc3Nzc3Nzc3Nzc3Nzc3Nzc3Nzc3Nzc3Nzc3Nzc3Nzf/wAARCACGAMIDASIAAhEBAxEB/8QAHAABAAICAwEAAAAAAAAAAAAAAAYHBAUBAgMI/8QAQRAAAQMDAwIDBgIIAwcFAAAAAQIDBAAFEQYSITFBE1FhBxQicYGRFZIWIzJCUqGx0SRWlDNTYoKissEXJTRD4f/EABoBAQADAQEBAAAAAAAAAAAAAAABBAUCAwb/xAAxEQACAQMDAgIIBgMAAAAAAAAAAQIDBBESITFBURNhBRQicaGx0fAVQoGRweEyUvH/2gAMAwEAAhEDEQA/ALwpSlAKUpQHBI71U3t3ffSxaG0PqEVSnS60lXClDbtJx5fF9/lUv9oc6RFtcZiOtxpMuQGXXW17ShGxSj8XVO7btyMH4uCDVaz4Nk8ELuECI008cofKAypZ65S4MEk9evPqKpXN5GjJQabz2LNtB6lPsQ+33+9WtQVbrrMj4HCQ8VI/Kcp/lVhaY9rsltSWdSxvGRkD3mK3haRxypHcDzTz6VHGrLp1Sw07Lwws7UTGpQJbV2S4k5AyeihgHocHGeLloqdamFzo8xl6Fwlx/GFsIP7SwnovCcngjPlSF7Sc1FvDfc06nq1aGZRw/Iv6BMjXCK3Kgvtvx3U7kONnKVD51k1FvZ4/ptVmMXSjhMVhZ8RC9+8LVySoL55+3lUpq7nJiNYeBSlKEClKUApSlAKUpQClKUApSlAKUpQClKUApSlAKUrgkDrQET9oml52rrazbI1xagxSsrkFbJcLmMbE4yOM8k57CqnuUkz9LLtvvLMq7x3BHDcb4lOLae27/LBQk47HPrV93GL7/AkxfGcY8dpTfitHC0ZGMj1FUTcrRJ9m2p7e7MCpVrdbUyh9HTp12Z4WBjgcEE47gVrqnqjqisyjuvp+p60pYenozeT7SU2ZhqTGjuuMNpSd6WyytXkQojPXGevQj1jE6xS4jLUa1yXmY01GRCee+FAyMjeCUqHPXqcd6m+nraq5ql+7COXkPqeQrxcF1ClFSHEq/aScKI6KScYBTyAurEpmQyxOacYICtxcCVBxrHxbgDtwCBkkgY4xk8ZUXcUcOSzHlv78y7GcU3peGe/sY05LtrMy7ynU7JiUtMtoBwpKSfjyeoJJxxjHIyCKs2of7K7hKn6UbTNIWuK85GQ6nOHEIOEkZ64HHnxzzUwrdXBQqTlOblLkUpSpOBSlKAUpSgFKUoBSlKAUpSgFKUoBSlKAVgXW8W2ztocus+NDbcVtQqQ4EBR64BNZUh5qMwt59xLbTaSpa1nASB1JNUpc41811dVvXKU1HtUZ5xMXYjClI3cKCT3KQPiP2rxr16dCGuo8I9qNLxZYLOh6205NXKTGvEVQihJdWpW1A3ZwQo4CunYmqx1v7T51ykIjabcdhRGXCTJBG98pPGB2R3x3zzjoYtq/TosE1ttBWtC8+GXQMkY55HB+wxx6Z0IyRnkelTTqxqRU48M1LaxpOWZPJOW/azqwo2qVb938Xupz/wB2K1E3Utwv7bjGoHjPZIWtCdiUqYWQMKRgDpjp5E9ajuBketcpJG05I8iOtS9yzCyoPMMb9yZaO1BBFvcgXGY3HeZd8SK/JBCUJITuTvBBT8W7uOvpiszU92tarfHR+KBTsxxsS5LanHHkxgr/AIipeMq4SfM8c1BtqZCtydqZHbHAX/8AtdFuLXlKiUnPxJCQnn1qp6nF1fEUnznHTJUdnVj7G3vL0tftM0XEjtQ4zz8RhlIbaQYTm0JHAxtScVNrdcIlziIlW+S1JYX+y40rINfLL2FRWXc4UhRa+nUCtppjVF10y+69aXEBLuPEYeQVNrI7kAgg+oNXFI4qejcJqD3XQ+nKVB9G+0i2aidbhykKgXFQ+FlxWUOHvsV3+RwfSpuFAjIIxXZmThKDxJYZzSlKHIpSlAKUpQClKUApSlAKUpQClKUBiXaCzdLbKgSQfCkNKbVjsCMVWtgRLjSZcO4OtOSWnFoWpoYScHAIz5jB+tWoelQDV0NVn1A3dkIUYc4pbfIBPhu4CQT5BQAGePiAHVVZfpa2da2elZaLNrPRU3I97R0NPaZKnilLjLqVNKJxjnkfYqqDO2BS7DFuUEOOKU0pb7edxO0gKKQBkbcgEdxz55tC5NIuEBYjhDrzC0Psg9C42QtAPoSB9DXa9x2Y7adX2dSVRpaEGTFVnduUQMtg/srzgKTxkjsQc5/oqpUdq9G8ovjui9WquE0uE+pRraw6klHPl612HCQPIYqfXrTtsvLZuFlWlh9zlbYBKSrqcpHKT54B8yO9QVxstOONOFBW2spKm1bknBxwa2be4jXjlbPquxftarlJLOWdOMYNZEgl1qO4oZWoKSoj97BGP614toK1bRgeZUoACsxuKqbIg26MsKecUUbkchJUev0AzXq2lu2WbiajHPVGOVAW5wqIG15B/kr+1cNyElASUNupPQEc/QjpUrvV6h225vQrfZ7U5HYw2lTkbKjgYPIUP6VmzJdkRp6FIvFmh+9Sf16Y8ZPhjZk7NxznBAzjoe/FePjSSTceSrKVbnStyIWq0Sb1KVEioDhAysKB2pHbP/gd6s3RbmprHqm12OXcUybW8y4QlYyEJQnoknkEKKO5GDUQkz2o0OLLf0pZ0RJWVMhTIKiAcE/2OKz5cmzjT6Lwq2tvuvHwWok5RfQ2UqJWUbuccjvjoK4dWsqiaXs9vtlatQqVFjC3ZfIcR/Gn708RH8afvVACZYzpZVyVpyziWJKmEtCKNpwAc+fRQ71lXIWa26aiTpOnrOmdKSFpZEQbQknOSOv7OB1658sV6O5kmlp5eCl+H1P4L18ZvP8AtEfmFcLeQhG9a0pR3Uo4FfP9mdgTJs2PM01ZmExojry9kQBSSnAA5J7kVnJbMeVabCtli4XVLKEKdmfEzGAT0Q2MBOB3HJ6EnqJ9Zepx07nLsailpLybfadTuacQseaTmuvvTHieF4zXifwbxn7VRsKcypi5TbnbG4yYoQEPQvEimTkkBBwfiTgEkenSsRc5AZtbarFZjFuCwG4Yi4WEFe0HOe5yQcf1qfGl/qdfh9TLWS/w82f/ALEfmFc+K3/vEfmqkIEO0S9UyLXG09Z1QoqTvdMUKWcfCOenKjnp0FIka0zdVuWuNp6zKiRwovumIN3AxxjjlWPpXjK9cW048LL4I9Qn3Lv8Vv8A3iPzCuq5DKElS3m0pHcrAqiZSLY5qNdptti08EtghT0phKUhQ4UMjHfjGKynmIDF+i2e32OypuOzL0j3YeG0rbkkDg4+ZruNzKWMR5DsJrqXYmQytO9Drak9iFDFcl5sD/aI/MKouSwiLa5dy1FpW0sykqQiOrwkqS7uznKQo9Mdc9wK9olqZNq/EJuntPoQ8wPdmW4v6xTqyA2DkY5J6cnkCkrpxWZR+PJErKUU5ZWC7S+3n/aI/MKVHLboixQ7dFirgR3FMsobUtTaSVEADJOPSlXMFPBKK8JsVmbGcjSmkusOpKHG1jIUD1Br3pQgq2fb5Glbu0w44p+BJWRGfWfiGBnw1HuockHuAc8gk9bpa4rjqHI7CS74viPNtL2l34SncU5AURkEE85A5qcaxtTl2sb7UZIVLaIejAnGXE8hOewUMpPoqq8lXu2tx23JEuMklvCUOLRuCgPiGCCoEHggg4NfOX9pOlcKpRWz5waNvUU4aZ9CDarVJtF1U/BkBDslS/eWku+IEEY2ZHbCSBkc5TkGo6qTvBcUoqcWSpRJySTySf51lS5TkyW9Lc/bfWXDkDuenHlWOpKVdUpPzFbVGGiCT5NCFrOktdOXKNnaYsF+2TLldHJDUaO4hlPgBKlrWrtg9gMGt3plNtjuzr3bnZS2YLBSDJbSkl9fCduPIZ+9aWFdkRrYbc7boMmP4xfIkIKsqxjPUdhitve1It+moUBDDUZ6ar319ppO1Kd3CBjJ6JGP5968Zqblplnd/D7+Z5RhWlUjCfBo7ZEcvF3jxE53SXgknPRP7x+gBP0rPu7h1Bqjw4gPhvPJZZA5wjhIPy2gV6aa/wADb7neF4G1r3Rj1ccGTj1CAfzVkaFDbMq4XiQUkQI5UgKONzis4/or717ybSbXQ0Jyw5S7bL3nXXktDt4RboqMx4KEsNITznAA6fPI+grIuUEybrZ9MMqSPdmw28sDIDhG90/IHI/5fSsbS0F653h26vNOPRoSlSnSEklxafiSgeZJA48qk2jLXNYuc+83lhTC3eGlOkDIUolZxnjoOvXPzrxqVVRp57fM85SUMJPhfFkJtkQTbqza3F+HHVKWtzKuEISMrPp8KDz6VupE6Xe9SOXGLEQ9FtvxpacUEoQhOdoPTyzgetewtVpt8qW9J1Gwjx9ySmK0VqCSckbs47Dzr1t9+sFrgPWq1wps8SCSvxV7VOEjGMpGcYHkO9dSqfmissSlqeYrO3/Tv7N2hOn3WW+jPiBCM8HIJJP/AGprFtFwksXa63qRFeNxKAiPFU0vOVKye2fhAx9a2tvmXppjw7HpJqI24ckuHYCfUqIJrO931hJViRdrfB8ksthah6HI/oapuWKs5Sxh467nnKSy+N/vpkwdVR79drHbkPQFLdLilyWo+VKaB4SME5J25z8yKM2a5Sb09ePw5bDMOPtt0V4pSrelO1v4c8BP7XPevMF1d3VaJOorxInBJUY8eMWhjudyyU49a9HLfISnb+C32YR3durLe78i/wDxXVOq4RUVj9vq0ePixSwn3O+j7bd7O3c1P2vEl5BW26qU2dxA+BGAT3JJNemkLVeLS7Pelw2lOyElYc95BOUg7UY6ckjPoK1LYujqXEsaHbcDSy2rx7tvwodRyRnGe1BHv5P6vQVpz6utL/qqoliWcpb88fU4lcJ5538jYaXsEyHdXJF5tUV/xnQvx1uoV4OMngc8k4/lWCLBe1v3t2TbPHkS0bW3S+jbjfuVgbs5VtGM4xz8q81N6mbSpadGWVsJGSfDjnA/NXFpuGqZ7aZEHTdrRHVyHlx0NJPyyQT9BXeuedWV+/8AZDu984+B53Sw3WNbLXbRbZjjIPjzFxmt/wCsUeQMcEpSEj5g9KnGmoTEq7WqDFaltR46VXB1uUSVoI+BpCskkckqA/4PSopcL7q60R1yZVgg+AjlTrOFJT89pyPtirE9mPvE6yrvtwbS3KuatwA6JaRlKAD5H4lf8/rXrTU6sk3wvMr3Ny5U9PUmWD50rmlXdKM3cUpXBOK6BptV3RVosch9gp97cwzFSoEgvLO1GQO2Tk+gNfPusfDauxhNOKc90TsUpR5LisFWfM425Pnmra1bcfer0opCVs2shthCuA7McASB07BaU5HdxQ7VSE3f79JDr6X1pfcC3U9Fq3HJHpnP8qqKXiVnjiPzf0/k07GmtW/LPHGE8kYSK7NJW86luOy68tQyEtNqWSPPAHSvSOEZLriSsIxtQBnersMd6v32aaVOn7SqVNR/7pOw5I3YPhDs2Pl39c9sVYW5o3106CUYlF2e1OXG9RbW4242XXP16XEFJQgDcrOcEcf1zWRqu4i5XuTIbP6pJ2NjsEjp/ICrJ15NjtXm7XVhtrxocVNvS4BhSnF/GvJ74QU4+ZHeq10zbfxe/RYixuQpe94HuhPJ+/T61XclrlN8R+3/AARZTcoOtLYnUexW1rR8SDfHhHGfeFrDgQpLigenXOAQnoc4qOLc0hayfd25tyVno87sR9QAPsR9q2Gq7PKuN9fmXWWxboQUllgOHLjgH8KBySSVH69K29i0Kte1y32dSgeRMvfAA80spwforafXtVWhF7vU5N74XC/X+zmVxSpxzKW76I0EXUWoLm0I2nLeiNHRwExWglKfMbjwPvXibLJkyQ1fL6oylDd7pGK5b4HqlOcc455HrVtRdEMubVXq4SpwAH+GbV4EcemxGCR6KJHpUjt9sg2xgMW6IxFaH7jLYSP5VajRl5L3bv8AdlKfpHG1KOCprVoJ1TgLOnnXOR/iLxKShJB64bbyTjyUB86l0DRL8dna5c2oLYOVItcRtkEepUFE1NQMdK1Wq25j2mbq3bMmauI6GMdd5ScY+tengQ/Nv7ynO6rVOZFN326rttpcXClySu5PrdaLshS1ojg7UYUeQFYKseZI6VhyrK2bTBH4rCYuasuyjIkrSobuUpAAIGAR9c176is8y93CNMtMT361httCQw4lJCU8FBycpPUdOM1nPacud11i1OuMBtmDvS6rYtBGEjhJx1JIA+9VITpxjltJ8s2qemFOOH5s9NSv/gNjitOLQ9dXYoiqf5KijqrBxkgnA+QqMW+BLj6rtlvkPOqeDzSpCCs4T0WpPXnAyD6g1v5FgvN/1N71cWnIEUHcle9KlIxjAABPOfpwT3rnTmn7w3qr8Susd1SG0OKS444kqWSkgA89SCa5pzpwptalnnnqzuDjCL3WcGu9oU8onNQo7pSpje46oEpytw7j/UfbFbaP+D2zTcq72p+S86psxg884eVHG4pHTz+2K1rVn1IjUIvLlmLyw4pxLS3UYyc479ic1t9ZQb9eYNvZYt5yEeK+hLqcJcP7oyew4+prlOCjCmpLC5efvkj2cQhnY1ei2SqA9JleKr3+SiIjIKgG8guH5ds+npWJdbioau26jakohNrOI6SQNnO3GDynOOnXBqSWxi6RNOGIYUeBMZbDMRxTwCnFKO5fOSATg49fvWqcg6nm2WRb7lbH331PBbcl59BDSRjgEq456nuKmnKPiylJrtyQpLxJSZ3sdqjxWi5BvCpqbokwY7SWVhPirxyoZONoCjzirvgxGoMNiJHSEssNpbQkdkgYFVb7O7ElMuHGaeQ+m3yFTJj7Ksth8oLaWge5CVEn6eYq2qu28eZZzkyL2prq7PKQpSlWCmK1uoLl+F2x6SlIW8AEMoP7ziuEg+mep7DJrYk8VXWsrsiXclJHMa3ZCDjcFPEEKIHfCcpHnlwdufGtU8ODfXp7zuEdUsEI1Rffw1CLZEWtcpDanFvg7SHHMguHH72FLVjsVA9hUEQnajaMADoAMYHlUiuWmLzH1ALfdytEiQnxjII3JWkJ6g8ZI4BHGD2xjOtutqmWpwIlN/Cf2XEg7T/Y+hrwpOFHFJv2uff5m5Z+FqUs7nexW+dOu9tj24siU9IzHLyiEBaPi+LAJxxX0tOnpttofuE/a2mMwXXtpJA2jJwcc/aqO9k8QzNbW09UwWnpCvLJBQB/1/yq7L/Zm77bTAkPOtMLWhTngq2qUEqCgAe3IH2q3FbFD0lJuvh9Cp7rbEz24cK4SXFOulUp6JDSXZDr7iypXHRKE5ABPHXoBmou9qVUDxYlhtybWE5bdW8nfJUQeQonoQQeOfpX0JabPAs7PgW6MhlBOVEElSz5qUeVH1JNfLsuQqXOlSVE5feW7n1Uok/1qtG3SXtvPyPazqupLQ/8UbvR94XbNVxLzLWt5LSwiS4tRLmxfw5yewJBr6VTgpBSeD0x3r5NZcShSkqIKVIKVJz2Ir6L9ml3XedGW+Q8cyG0lh45zlSCU5+oAP1qxHC2OfSdFQkpxJTSlK7MsUpSgNPP0tYZ8lUmZaYjr6+FuFsblD1I69e9Yn6CaS/y3a/9Mn+1SOlRhDJHP0E0l/lu1/6ZP9q5/QTSX+W7X/pU/wBqkVKkEd/QPSX+W7X/AKZP9qfoHpL/AC3a/wDTJ/tUipQEfa0RpVlRU1p22JUUlORGT0IwR08jXB0RphSAhVhgKbT0QpkFI+Q6CpDSowMnkxHZjtJaYaQ02kYShCQAPkBXrSlSBSlKA0Orb3+D2zLJAlyD4bGRkJOCStX/AApAJPngDqQKhGmoDUq5tB47IVvT7y+t5fcHKQok9dwJJzyW1E/tc6TUerGZDn4qtQXIeTtjt7s+EjqlAH5VrPchKeccaCDqySlox30xlxlPeMqOdyN6gAE7l87gkDgEYzyapNupPVjZcebLtK3nKHs9SQah12blcoj860SY0eGXEBaVb0u7lJwpJITxhP8AOtnd1WvUKrbbpd0TbmLjHDyHloG90KUAlsZ4Hrn5d6jMTUdthwZQcZluvvEq8CS97wlZIxjf02eYxmopKlvSmD70+VIiRylhOQA2n91Kfkf6VXVBVrhVpxw4/EuxtZqlpW3cv3RGhImkpEqQxNfluyEJQS6lICACTxjzz/KphWPbwsQI/inLnhJ3HzOBmsitUxpNyeXycGvnZ/2d6ksjyHJFvjTYjCviX7w2htaRx8W8jHn3+tfRVVT7c3JDjdpgp3e7OqdcWAeFrSkbQR36k/SuZJNYPa3c9emL5NFMc09+iw3rbirmxVKYCW8E8ccAcdvvU89ml/sM+Eu06biyGWIDSFLU6ANyllWec5Jyk5JA7VTtouMeQERroIyCzG8GBIea3tsqz1Wk8KzwM9sdOa3sbUYtzDK40pUm6Rk//LjMhtonPRRJAUjHBAHPUYODWbbRds3DDeWXri2lJJY3+BfYNc1Vln9sDDkxti825ERlZA95jyC6lHqoFIwPUZq0GnEOpC21BSSAQUnIIrUyZs6c6bxJYO9KUocClKUApSlAKUpQClKUApSlAKUpQFZ609l8e6OiZZXxEkk/rUPFSm1Ant/CR5DjHHHFaNHsYuK0grvcUfKOo4/6hSlQ0ixTuasI4izMT7FmjAcQ7e3vfif1bjbYS0B5KT1P5h/XOdA9jtuZAEy7zX0kpK20NtoQsA5wcgnB+dKUwcuvVecyLNQkJSEgYAGBXNKVJ4ioprzSR1WxDQ1JbjuxXisFxrelQIwRjIpShKk4yTRXn/o9dBcI7KrvFEY58VxDagsD0SeCfXIrX3P2ZXyG68G5kB2M2ohClurSpQ9U7SAfrSlctbFyndVnPGrkjMmyTGLhHhLVH8Z9xLaClR25JwMnb058q+idG2JOm9PRrWl9T5aBKlkYBUTk4HZPPA8qUqVwReTlJrJu6UpUlMUpSgFKUoBSlKAUpSgFKUoBSlKA/9k="/>
          <p:cNvSpPr>
            <a:spLocks noChangeAspect="1" noChangeArrowheads="1"/>
          </p:cNvSpPr>
          <p:nvPr/>
        </p:nvSpPr>
        <p:spPr bwMode="auto">
          <a:xfrm>
            <a:off x="63500" y="-363538"/>
            <a:ext cx="1057275" cy="733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6" name="Picture 16" descr="http://t3.gstatic.com/images?q=tbn:ANd9GcTpOszlo0Q1d6jJpuRRxwt2f4-SK1gi4SI4kaAbuCg2SPCXW0Ml2g"/>
          <p:cNvPicPr>
            <a:picLocks noChangeAspect="1" noChangeArrowheads="1"/>
          </p:cNvPicPr>
          <p:nvPr/>
        </p:nvPicPr>
        <p:blipFill>
          <a:blip r:embed="rId4" cstate="print"/>
          <a:srcRect/>
          <a:stretch>
            <a:fillRect/>
          </a:stretch>
        </p:blipFill>
        <p:spPr bwMode="auto">
          <a:xfrm>
            <a:off x="3352800" y="5710131"/>
            <a:ext cx="1657350" cy="1147869"/>
          </a:xfrm>
          <a:prstGeom prst="rect">
            <a:avLst/>
          </a:prstGeom>
          <a:noFill/>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873188"/>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Prizes </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The method behind choosing the prizes we would hand out was simple.  </a:t>
            </a:r>
          </a:p>
          <a:p>
            <a:endParaRPr lang="en-US" dirty="0" smtClean="0"/>
          </a:p>
          <a:p>
            <a:r>
              <a:rPr lang="en-US" dirty="0" smtClean="0"/>
              <a:t>During class we learned that one of the ways the elderly tend to remember things is by looking at pictures.</a:t>
            </a:r>
            <a:endParaRPr lang="en-US" dirty="0"/>
          </a:p>
        </p:txBody>
      </p:sp>
      <p:sp>
        <p:nvSpPr>
          <p:cNvPr id="6" name="Content Placeholder 5"/>
          <p:cNvSpPr>
            <a:spLocks noGrp="1"/>
          </p:cNvSpPr>
          <p:nvPr>
            <p:ph sz="quarter" idx="4"/>
          </p:nvPr>
        </p:nvSpPr>
        <p:spPr>
          <a:ln>
            <a:solidFill>
              <a:schemeClr val="accent1"/>
            </a:solidFill>
          </a:ln>
        </p:spPr>
        <p:txBody>
          <a:bodyPr/>
          <a:lstStyle/>
          <a:p>
            <a:r>
              <a:rPr lang="en-US" dirty="0" smtClean="0"/>
              <a:t>We purchased picture frames to give to the people involved in the event, in hope that they would put a photo they love in there in order to remember an event or time in their life they loved.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prizes </a:t>
            </a:r>
            <a:endParaRPr lang="en-US" dirty="0"/>
          </a:p>
        </p:txBody>
      </p:sp>
      <p:sp>
        <p:nvSpPr>
          <p:cNvPr id="6" name="Content Placeholder 5"/>
          <p:cNvSpPr>
            <a:spLocks noGrp="1"/>
          </p:cNvSpPr>
          <p:nvPr>
            <p:ph sz="quarter" idx="4"/>
          </p:nvPr>
        </p:nvSpPr>
        <p:spPr>
          <a:xfrm>
            <a:off x="361903" y="1840140"/>
            <a:ext cx="3177030" cy="2126430"/>
          </a:xfrm>
        </p:spPr>
        <p:txBody>
          <a:bodyPr>
            <a:normAutofit/>
          </a:bodyPr>
          <a:lstStyle/>
          <a:p>
            <a:endParaRPr lang="en-US" dirty="0" smtClean="0"/>
          </a:p>
          <a:p>
            <a:r>
              <a:rPr lang="en-US" sz="1800" dirty="0" smtClean="0"/>
              <a:t>Every person who was at the event was able to bring home at least one picture frame or ornament. </a:t>
            </a:r>
          </a:p>
          <a:p>
            <a:endParaRPr lang="en-US" sz="1800" dirty="0"/>
          </a:p>
        </p:txBody>
      </p:sp>
      <p:pic>
        <p:nvPicPr>
          <p:cNvPr id="6146" name="Picture 2" descr="http://t2.gstatic.com/images?q=tbn:ANd9GcT7_Z-wgLSiqZqs-8bmaS_yVUZQbG2mx2lMm07TMS3ewyNvBHi5"/>
          <p:cNvPicPr>
            <a:picLocks noChangeAspect="1" noChangeArrowheads="1"/>
          </p:cNvPicPr>
          <p:nvPr/>
        </p:nvPicPr>
        <p:blipFill>
          <a:blip r:embed="rId3" cstate="print"/>
          <a:srcRect/>
          <a:stretch>
            <a:fillRect/>
          </a:stretch>
        </p:blipFill>
        <p:spPr bwMode="auto">
          <a:xfrm rot="20962856">
            <a:off x="457200" y="4495800"/>
            <a:ext cx="2286000" cy="2000251"/>
          </a:xfrm>
          <a:prstGeom prst="rect">
            <a:avLst/>
          </a:prstGeom>
          <a:noFill/>
        </p:spPr>
      </p:pic>
      <p:sp>
        <p:nvSpPr>
          <p:cNvPr id="3" name="TextBox 2"/>
          <p:cNvSpPr txBox="1"/>
          <p:nvPr/>
        </p:nvSpPr>
        <p:spPr>
          <a:xfrm>
            <a:off x="4495800" y="2286000"/>
            <a:ext cx="2590800" cy="3139321"/>
          </a:xfrm>
          <a:prstGeom prst="rect">
            <a:avLst/>
          </a:prstGeom>
          <a:noFill/>
        </p:spPr>
        <p:txBody>
          <a:bodyPr wrap="square" rtlCol="0">
            <a:spAutoFit/>
          </a:bodyPr>
          <a:lstStyle/>
          <a:p>
            <a:r>
              <a:rPr lang="en-US" dirty="0" smtClean="0"/>
              <a:t>The better the team placed, the more prizes there was to choose from. The two men who participated each took home an Iona College Basketball Cap and many of the women chose to take home a t-shirt that said Iona on it.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a:t>
            </a:r>
            <a:endParaRPr lang="en-US" dirty="0"/>
          </a:p>
        </p:txBody>
      </p:sp>
      <p:sp>
        <p:nvSpPr>
          <p:cNvPr id="5" name="Content Placeholder 4"/>
          <p:cNvSpPr>
            <a:spLocks noGrp="1"/>
          </p:cNvSpPr>
          <p:nvPr>
            <p:ph sz="quarter" idx="2"/>
          </p:nvPr>
        </p:nvSpPr>
        <p:spPr/>
        <p:txBody>
          <a:bodyPr/>
          <a:lstStyle/>
          <a:p>
            <a:r>
              <a:rPr lang="en-US" dirty="0" smtClean="0"/>
              <a:t>The purpose of our event was to get our seniors to do more daily activities </a:t>
            </a:r>
          </a:p>
          <a:p>
            <a:endParaRPr lang="en-US" dirty="0" smtClean="0"/>
          </a:p>
          <a:p>
            <a:r>
              <a:rPr lang="en-US" dirty="0" smtClean="0"/>
              <a:t>We wanted to enhance their social life so that they wouldn’t be closed out from the world. </a:t>
            </a:r>
            <a:endParaRPr lang="en-US" dirty="0"/>
          </a:p>
        </p:txBody>
      </p:sp>
      <p:sp>
        <p:nvSpPr>
          <p:cNvPr id="6" name="Content Placeholder 5"/>
          <p:cNvSpPr>
            <a:spLocks noGrp="1"/>
          </p:cNvSpPr>
          <p:nvPr>
            <p:ph sz="quarter" idx="4"/>
          </p:nvPr>
        </p:nvSpPr>
        <p:spPr>
          <a:xfrm>
            <a:off x="4267200" y="2590800"/>
            <a:ext cx="3520440" cy="4114800"/>
          </a:xfrm>
        </p:spPr>
        <p:txBody>
          <a:bodyPr/>
          <a:lstStyle/>
          <a:p>
            <a:r>
              <a:rPr lang="en-US" dirty="0" smtClean="0"/>
              <a:t>We also wanted the elderly to dig deep and remember their past and laugh and share it with others. </a:t>
            </a:r>
            <a:endParaRPr lang="en-US" dirty="0"/>
          </a:p>
        </p:txBody>
      </p:sp>
      <p:pic>
        <p:nvPicPr>
          <p:cNvPr id="4098" name="Picture 2" descr="http://t3.gstatic.com/images?q=tbn:ANd9GcR1JRoJreaua0qj_oHxAcsnde70TmUEfVx-MSC2mDXmn8wPQ-bS"/>
          <p:cNvPicPr>
            <a:picLocks noChangeAspect="1" noChangeArrowheads="1"/>
          </p:cNvPicPr>
          <p:nvPr/>
        </p:nvPicPr>
        <p:blipFill>
          <a:blip r:embed="rId3" cstate="print"/>
          <a:srcRect/>
          <a:stretch>
            <a:fillRect/>
          </a:stretch>
        </p:blipFill>
        <p:spPr bwMode="auto">
          <a:xfrm>
            <a:off x="4800600" y="4724400"/>
            <a:ext cx="2638425" cy="173355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3667" r="13667"/>
          <a:stretch>
            <a:fillRect/>
          </a:stretch>
        </p:blipFill>
        <p:spPr>
          <a:xfrm>
            <a:off x="304800" y="381000"/>
            <a:ext cx="7924800" cy="6126163"/>
          </a:xfrm>
        </p:spPr>
      </p:pic>
    </p:spTree>
    <p:extLst>
      <p:ext uri="{BB962C8B-B14F-4D97-AF65-F5344CB8AC3E}">
        <p14:creationId xmlns:p14="http://schemas.microsoft.com/office/powerpoint/2010/main" val="384492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0752" r="20752"/>
          <a:stretch>
            <a:fillRect/>
          </a:stretch>
        </p:blipFill>
        <p:spPr>
          <a:xfrm>
            <a:off x="838200" y="1143000"/>
            <a:ext cx="4098434" cy="3902074"/>
          </a:xfrm>
        </p:spPr>
      </p:pic>
      <p:sp>
        <p:nvSpPr>
          <p:cNvPr id="3" name="TextBox 2"/>
          <p:cNvSpPr txBox="1"/>
          <p:nvPr/>
        </p:nvSpPr>
        <p:spPr>
          <a:xfrm>
            <a:off x="5867400" y="1143000"/>
            <a:ext cx="2438400" cy="3693319"/>
          </a:xfrm>
          <a:prstGeom prst="rect">
            <a:avLst/>
          </a:prstGeom>
          <a:noFill/>
        </p:spPr>
        <p:txBody>
          <a:bodyPr wrap="square" rtlCol="0">
            <a:spAutoFit/>
          </a:bodyPr>
          <a:lstStyle/>
          <a:p>
            <a:r>
              <a:rPr lang="en-US" dirty="0" smtClean="0"/>
              <a:t>This event took place on November 19, 2011 at 2:30 in the afternoon. In total there were 19 participants. Every single one were extremely happy we were there and didn’t want the event to end. They even asked us to come back another time!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5" name="Content Placeholder 4"/>
          <p:cNvSpPr>
            <a:spLocks noGrp="1"/>
          </p:cNvSpPr>
          <p:nvPr>
            <p:ph sz="quarter" idx="2"/>
          </p:nvPr>
        </p:nvSpPr>
        <p:spPr>
          <a:xfrm>
            <a:off x="457200" y="1711840"/>
            <a:ext cx="6629400" cy="4114800"/>
          </a:xfrm>
        </p:spPr>
        <p:txBody>
          <a:bodyPr>
            <a:normAutofit/>
          </a:bodyPr>
          <a:lstStyle/>
          <a:p>
            <a:pPr algn="ctr"/>
            <a:r>
              <a:rPr lang="en-US" dirty="0" smtClean="0"/>
              <a:t>In the end everyone seemed to enjoy themselves. </a:t>
            </a:r>
          </a:p>
          <a:p>
            <a:endParaRPr lang="en-US" dirty="0" smtClean="0"/>
          </a:p>
          <a:p>
            <a:pPr algn="ctr"/>
            <a:r>
              <a:rPr lang="en-US" dirty="0" smtClean="0"/>
              <a:t>Some of our senior citizens who seemed unwilling to open up were smiling and interacting with at least two people by the time the event was over !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our group</a:t>
            </a:r>
            <a:endParaRPr lang="en-US" dirty="0"/>
          </a:p>
        </p:txBody>
      </p:sp>
      <p:sp>
        <p:nvSpPr>
          <p:cNvPr id="5" name="Content Placeholder 4"/>
          <p:cNvSpPr>
            <a:spLocks noGrp="1"/>
          </p:cNvSpPr>
          <p:nvPr>
            <p:ph sz="quarter" idx="2"/>
          </p:nvPr>
        </p:nvSpPr>
        <p:spPr/>
        <p:txBody>
          <a:bodyPr/>
          <a:lstStyle/>
          <a:p>
            <a:r>
              <a:rPr lang="en-US" dirty="0" smtClean="0"/>
              <a:t>Our group met a total of 9 times in order to complete this event. </a:t>
            </a:r>
          </a:p>
          <a:p>
            <a:endParaRPr lang="en-US" dirty="0" smtClean="0"/>
          </a:p>
          <a:p>
            <a:r>
              <a:rPr lang="en-US" dirty="0" smtClean="0"/>
              <a:t>Meetings happened both in the classroom setting and outside on our own time. </a:t>
            </a:r>
            <a:endParaRPr lang="en-US" dirty="0"/>
          </a:p>
        </p:txBody>
      </p:sp>
      <p:sp>
        <p:nvSpPr>
          <p:cNvPr id="6" name="Content Placeholder 5"/>
          <p:cNvSpPr>
            <a:spLocks noGrp="1"/>
          </p:cNvSpPr>
          <p:nvPr>
            <p:ph sz="quarter" idx="4"/>
          </p:nvPr>
        </p:nvSpPr>
        <p:spPr>
          <a:xfrm>
            <a:off x="4343400" y="2743200"/>
            <a:ext cx="3520440" cy="4114800"/>
          </a:xfrm>
        </p:spPr>
        <p:txBody>
          <a:bodyPr/>
          <a:lstStyle/>
          <a:p>
            <a:r>
              <a:rPr lang="en-US" dirty="0" smtClean="0"/>
              <a:t>Each time the group met, something new was discussed in order to enhance our event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Ideas… </a:t>
            </a:r>
            <a:endParaRPr lang="en-US" dirty="0"/>
          </a:p>
        </p:txBody>
      </p:sp>
      <p:sp>
        <p:nvSpPr>
          <p:cNvPr id="5" name="Content Placeholder 4"/>
          <p:cNvSpPr>
            <a:spLocks noGrp="1"/>
          </p:cNvSpPr>
          <p:nvPr>
            <p:ph sz="quarter" idx="2"/>
          </p:nvPr>
        </p:nvSpPr>
        <p:spPr/>
        <p:txBody>
          <a:bodyPr>
            <a:normAutofit lnSpcReduction="10000"/>
          </a:bodyPr>
          <a:lstStyle/>
          <a:p>
            <a:r>
              <a:rPr lang="en-US" dirty="0" smtClean="0"/>
              <a:t>We as a group put numerous ideas out.  By combining our ideas we came up with the what we called the perfect event to hold. </a:t>
            </a:r>
          </a:p>
          <a:p>
            <a:endParaRPr lang="en-US" dirty="0" smtClean="0"/>
          </a:p>
          <a:p>
            <a:r>
              <a:rPr lang="en-US" dirty="0" smtClean="0"/>
              <a:t>Our event would be called A Quiz Down Memory Lane. </a:t>
            </a:r>
          </a:p>
          <a:p>
            <a:endParaRPr lang="en-US" dirty="0"/>
          </a:p>
        </p:txBody>
      </p:sp>
      <p:sp>
        <p:nvSpPr>
          <p:cNvPr id="6" name="Content Placeholder 5"/>
          <p:cNvSpPr>
            <a:spLocks noGrp="1"/>
          </p:cNvSpPr>
          <p:nvPr>
            <p:ph sz="quarter" idx="4"/>
          </p:nvPr>
        </p:nvSpPr>
        <p:spPr/>
        <p:txBody>
          <a:bodyPr>
            <a:normAutofit/>
          </a:bodyPr>
          <a:lstStyle/>
          <a:p>
            <a:r>
              <a:rPr lang="en-US" dirty="0" smtClean="0"/>
              <a:t>It would involve interaction between us and an elderly population.</a:t>
            </a:r>
          </a:p>
          <a:p>
            <a:pPr marL="0" indent="0">
              <a:buNone/>
            </a:pPr>
            <a:endParaRPr lang="en-US" dirty="0" smtClean="0"/>
          </a:p>
          <a:p>
            <a:r>
              <a:rPr lang="en-US" dirty="0" smtClean="0"/>
              <a:t>It would also involve the participants to challenge themselves to answer questions about the past.</a:t>
            </a:r>
            <a:endParaRPr lang="en-US" dirty="0"/>
          </a:p>
        </p:txBody>
      </p:sp>
      <p:sp>
        <p:nvSpPr>
          <p:cNvPr id="16386" name="AutoShape 2" descr="data:image/jpeg;base64,/9j/4AAQSkZJRgABAQAAAQABAAD/2wBDAAkGBwgHBgkIBwgKCgkLDRYPDQwMDRsUFRAWIB0iIiAdHx8kKDQsJCYxJx8fLT0tMTU3Ojo6Iys/RD84QzQ5Ojf/2wBDAQoKCg0MDRoPDxo3JR8lNzc3Nzc3Nzc3Nzc3Nzc3Nzc3Nzc3Nzc3Nzc3Nzc3Nzc3Nzc3Nzc3Nzc3Nzc3Nzc3Nzf/wAARCACLALoDASIAAhEBAxEB/8QAHAAAAgMBAQEBAAAAAAAAAAAABAUDBgcCAQAI/8QANhAAAgEDAwEGBAUDBAMAAAAAAQIDAAQRBRIhMQYTIkFRYTJxgZEHFCOh0UKxwRVScuEW8PH/xAAaAQADAQEBAQAAAAAAAAAAAAACAwQBBQAG/8QAJxEAAgICAgEDBAMBAAAAAAAAAQIAEQMhEjEEBRMiFDJBYVGRocH/2gAMAwEAAhEDEQA/AMeCVyyc0XHHmvXixjim5FoTV3OIRuj7pzheqH/af4NepG0MhDAgg80ZbQqw5FFNb96oQ43geE+o9P4qUiOAggk3qBUZtd4zipooG3YoxY9gwRXho7hEGL4bc78YppaxGLkiuYo/HnFHphhjFOVPlcE9SaMh0xQd3EMNU6gqaFvN+DTWAIgXUr13EO+NTW8JYAgV9dxtuzTLSYw8YBHNHhqriHu4BcZjFRRSAnk07vrDchIXmkMkDxyEc0LIQ3OZY6hgwRmuSoqKLcOtSqCTTfdqAVBnJSuGio1I+MmvWjBpqixcWdRY8VQ9yWYKoyScAU0aL2rmWLugVXG9viPp7fP1rCk0GKLhQE7uM8f1Ef1H+KDZCKbSQ0NJFSGxxoeL6+qaSMg1HtNIKkRlyyBAnWvGXdRVxHjpQm/acGgy5NxqLUmtlfPtTExExgjqOlQWYRulGg/01iqWFxgYCDxRlnLkeIfFx196kcLnBolF7sbwMEedL7tstvQ4UnxD/af4pTVyjbPG4WiIBU0cWWytARbiM5NFQzhOprBkJarm0tWYe9vhA1AXLIwwetEm8UxkZpC9wfzeC3hJo+RU1EuQdiFTWqPET511pIVJNpx1ri7OIxsbigrWRopwxJxmq8Bobkz7NSyXzCOIniqvPMkkxAGTTfULoTW4APOPKq+kZSXccnmmDLehAZOPcPgtjJ0B+1TLbFHwQftU+kyruCmny2cbruxTceNWHIxZb8SuTRuo4Br5FJXnrT24sweg4qBbPYAzLkZ8I9TTCrXqByURakZQb2HjPw+3vUEkXHmT701eEk5bk+dQSRe1HxNbi+W4okioaSKm0kXtQssXtS2WGDFEsVQ91TKSP2qHu/aklYwNGoulfg0JdR9SK7itnLA9aLktWZM7elcgsSdy1nVBZg+muUbBNOrUBpAWPBpNEvcyDIx86cQzx92DxmnrlpIWMq5sGMZ41MeFpZ+ScyZABB6j1o+1bvD1zThI4UjBNSmucrK2sUW+lmIZIyp6Ur1K1aOTCetWw3EOO7PIP7UvntSZRvHnVePxxcndz0IhitJSmTmlGpQvAd4HnWj/AJeBbcE9cVX9bsY5YDsrfpn51EM61KxZTPOCGycVNGhMwVhgZqXS7TupiCKJ1ZFgG9Rg1VgAAIMU/wCp3dW6xwA5oZLQyRFgKWnUXkG0+XFOdNuAIPFWe6gY0IBViJ5pFuUuPFVwgj/SFVe3kAnBWrRY3CPGBx7mrfHfGF3J8qvep8bfJJb4RyaGmj3HOMeWPSjpJ0dsKPCOlA3V1GhxxmqbXuIpoNJFQskVFLcLIcLXckeRQkXC6imSKhJYqbSxUJLHS2EIGKJY6g7umUsdQd3SSIwGWPs/py3YGRROo2C2hwBwSaM7JEbuMUd2ph2RxMepZv7CuMtFbmeqg+zqVGS3hm4dc+9fQaDcXSStZxyOIxucKC20epxU2AOavX4VOv8ArNxAwyJbc5HyI/msTZqcTx3c5AoarmdIk9scDnHpXzXlw7AZOK0zSuycUnbG+sryLfaQKzquSMq3w9Pn9xS+x7JQanq2rWnfi1FnI21n5G0MRz9AKw4bNzp4fUfLx0GF2SP6lY0uMSsGY/PNOZu57nYxGR0PpXur9nL3RIBcM8M1uzBVlhfIJPSkV9+aR8TI6H0K4NNVmQblq+rY7pxRnuoXLKhAPSubCNrmE7uaEldpkCNneP3H8040oJFAOat8fyFY7h8lb5Kbi6OzKXPw8V7quniWLkU8KRsd4+9R30atF4SKoTgcZMx2PICZveWYt3OBzmoUumiGCcCrDqlk0nOD9qrF7bsJMKCefIVzlWySI2wO41sLvfIFGSSacx36odiONvmfWqtbxSweAA7z8ZHkPT/35UYIpd4wfOjGN66nuQljk1AgcHjFBd49zJwSa6XTp3iDEHkelHaPYFZAJOOaLCmYt8uoDla1CNPs3HiINMHi8NMY4AkYxj6VFKldgChUgJsxTLHQcsfWmsyUFMlA0IRXKlD7KPlWoNgpRhgx12NlJmUVYO1SlraI+j4+6n+Kr/ZOaGORSSBVzvbWHUoNof3GK4eMiqlPqGFsuEqvcz9uGxirb+GkgTtREM8PG6/tn/FINcsG0zLFt6+9CaLrx0++iurR1WaIkruGRyMH+9YPi1z5wYsuFwzKdGbhZ6hbrZHUnUfmTItpKfMssm3/ACTSPT0A7e61aMdq3EDH7hTn9zVEt+0kzF0dh3ct2Lp1U4G4HJx88/tVose0FjddvItQSQRW80Jjd5fDtO09fqAPrTuYMp+qGQoDqiP9sGVzX7FdLMcVrqkd7azZb9I8ZHqMnnmrP2604XWhaXqsSZcxpHJgeRGQfvx9aTav2M1SFpLm3WO6t8k7oZAcD3Bq9aOytpOjWN8o2Tw7Cp5HeIQR/Y/asUWTcXhwci+NhVgV/epTe13ZOGxl0mGyj/VucRtuYnL8DPt1obWuzF1pNuZo5YblY+J1j6x+5HpVz7T3aT3Gi3agbYdV7lvbnH+KSWkuPxD1KxnG6O83xOh5DArkZ+n968ygRmRFx5CENWQBX41KXd3UK3EkFrI8qxgfqbCoNBNePna2R7Vo9tPLpvZECGyivDDeSQTxyJuBXJ/69aR6roNgdY04sJLax1SJZF29YWYdOeoyR96ZzKrxEM+TlBDA/wAf7EcMUNxCS23PvSptHCXZbGWPIBHT3p+Oz+oRzaikSrjT8mUs20bQTyM+wzSpbuSKXMoJJ55GKq8fNjQANN+tv7hUnHZqIoXUDOKrt/aPZ3oUr4c1ak1wJ4SMClOrTrdNkVXk8nEKlWE8xYMs2iW8VxZKABnFCX1g1vKXjBxnyoTQ9TFkgWQ8U4bVba7G3cM/OjPF11DBKmcWZZk8VezJ1qaFo8eGvphmtW1FGY4HYiyVKCmXrTOUUDMOteMGLZVofbRkwqDbSjCiuwaVH8J86tFpqVzBGDu6eVVC0vgJMcU/jvEMPJHSvliXB1Po0VDIe0utPcxFG64xVYt0mkJIBPNHanm4m/TBIoyx/QtjuXy9KoJYLJ2xIzURAI5ZITjJH1q16O9rDpiX18SxZyu1gcfIAdelVO4mUy596f20sFx2fjt1bEsc24g+YOeRQFiouR5PAwOaqPf/AC6aOMxWEbQxYx8WMj/iOKnbtfM1lYQKxMlpMJg7cHPORx5HNIuz8UD3khnKExqCqseD71Fr+pWst+RFtIRQrMo4Y14Znq5Fm9L2QjVLxJ2jhOiCznuJYbt5Uuo5Qu4eLr7+tWa0sodV1iy1qB4leFibsFsMrhNv1GMfasdi1mYKNkq+FQACgOAOB1FeQa5eBo8OxJmbDD16kn24pyZw3cmbxM+M2y8hrr9TW9N1RbbR9bvrEnCXrS7SQQwLY6+hxS3t05v1tL0sz2piWaFIxyVK8j79ap8vaqbSNJmSdbiOa62BVaHERj5PAx1yetTXPaV77SrO2YbZbVy0Ui4AwR0xTmPxkuR2GPi41/25eLy+ju+xCT8rdakqQzSKOpUZyfmB+9U21Fq2sWvfREtHFFKzk5UgYypXHQijRrEU3Ym4tVmCXMUyMFOAzA8Nt+9VUXUxlLb+TH3ZOP6cYxS3ayIvLlBo/oSwdp9OsrftDfwRWxj7hxIAGwrKSOMY468VPrXZqO0eynCPOupSBYwr7AjHHHucn5V7+IdxK+pW0itiO5tIZztA8R5HJ+lWbQbo6n2RsIpMG5MsncOQOJkYso+q7qMAFiI1ADkZV1Mu1m1ns7mexlGGhcryOeD60uskmFx8Rx86tv4jwmHtXePt2rKEkH1QZ/fNVqN9jhh5U7BmIyBTPDO+NipPUsOn94Mbm4pnJIAOarcOp92wxTGK474Bs11zks1L+OrhUhB6UHMOtTs4xQ8rA1hM8BAphUFETUPSyYVSnW8LA55ppAWbC5OK6trfweIc10g2PXDzUNCdrED3DraKOMZbGTUt0F7khKWyXIWQKT503tUWeIHqKlS73KCBWpWrmDa2SKmtZHUADp7U11eyxEGRaU20gBKkc1RkArUlogyeZS49aW3hK4A4xTcsu3GaX6lA7jEY+tAhXqAbg1vKdwAOc+VWTQrcSalY208qRrPdRglvhGWAIJ9T0x/8qsWimJwEJJ83/j+a1f8ADSyaR5ri3t4bi5igZokmOFL/ANOTg45A5xxTlVOUXzMtPbTT4GjtzLEzBWARQCVOQV8QHUfPoQDWF6/JLpuqTrESitIWCeS5PSv0T2vDCxB71ISOWdxlQMgnP04rCfxCsO71F3K8E5HyqlwOMQyKxphFFpr8q434NNbfU4ZxlDg+aHr9PaqnDDvbA60QLeaJ1ZcgjkEeVTECTP4GJutTWrDtfp9zp0NjrOmQ3sMKBEkQ7ZFUdOc9fqKlt9as4dAuIrGVoZbfUEubOOT4tvTB8j96y6N5WAb4ZPPyDf8AddrqU0TYfPB5DVnuGTZfBzL9puaf+I93Dqv+l6tBjbdW2Dz0KnkfQk1SSepoCPWEdQkhYc5AzkUSsySxnu2B4r1nlcjypk5Ww7hSIsm3aeaeWMe2MZNINLVyadeMDAyK6HjZSTudZRaCTzNjpQ7Ma6VGbljXzjAq0m5g1B5DxUOa7mNQbqWTNiRLva+0iimw6ZXrSZZA7A00tmAXk1wb3uduLr6N94OfOmmk34ijCuelRTxiQUsmV43O2nYgGO4DsQNS2Xd/HLbFR1NIbe3aSc4z9KWrdyI2GzT/AEUjcJJAQDyB5n+KY6gQFYkwWeKSKbx8IOrGpJ7mNogi8A+vOfnU2vSBiDkDHQDoKQxuWJ8XSo2QE2Jr6h0SJuGCK0z8LpEe5eBmO2SMoQrEHB64I86yB7vu5MZrRPwru2OrwkMBzj507EGDWZKZqWvqs/Z+IR2hkieIKILgYLKR0YH2659ay/t3ayXNtazyQmKVohvjJBKN5rkcHGcVsVwrS6ZILidJ5VZwzIANviOAfcAgfSsz19YG0mMQySTJC7xl5M7sgkEHPPBGPpVb3w1B/My+0sX70cU7axPdgkV9G0YnHHnVijSJ7cH2r2LxmZbMB3o6lYa2G3lRQV1aLIMPgHyf+ac6jIkJ6YpdLdI6eHFT+2uNo5SWEXwaYzSYPl096eWemiH4gKTwagYZNr5KZ+q/Km66ivdjJBB6MPOmKy3BdARuP7C2jUDGKNdFHpVdsNVRTgvn601F/G4O1hzVycQIkLqpLIyihZX9KFubo5qD8znqaL3LglKncz0PvryWTPnQ++vEzAJXoTgjmjhNhQBS1OtEDpXIIE6gMOim555qWQRlCcZJ6e9BRdRRNySlizrw27GR1xWXXULucR2aPJnAZx5eS/P1NObK0MfiOdx8zSnRDyasMZ4osuQ0FmIou4o1i3dwSfKq4VkRyOlXK65Ug81XLxQGOBQ4d9z2YRPMjFs+dW78Ort7XWLfJ4Ei+fvVbUZY5p12ZO3U4iOORTyaMkn6Ttv1YLlBbCFCxKvkfrEqCX49+OfMVnXa1JksZ+92YEh2bM/DgdffOf2q4dnrqebVbq2lkZoY7K2dEPQMxmBP12j7VWu2cMaW146rhnALHPUjin/iAe5jj3LrMTnoadafrJMewkcVW5j+q/8AyNd2pINIOZ06jCARGGs3e8Z3Uus239TUeoMT51HYMcnmix1k2Zn29Qi4iy/Fc75Ilx8Snqp6Gp2J3VxP8ArciACxNBuCvLKuZI2LIOueCvsf5o6zv5QwBJpYGZJMqcHI/vTGNFWV1VQAGIAoORnqEcC53pkmoe+O7rQynA4r0daqx9RLwp5eOtQ99UchOOtD5NGTBAn/2Q=="/>
          <p:cNvSpPr>
            <a:spLocks noChangeAspect="1" noChangeArrowheads="1"/>
          </p:cNvSpPr>
          <p:nvPr/>
        </p:nvSpPr>
        <p:spPr bwMode="auto">
          <a:xfrm>
            <a:off x="63500" y="-500063"/>
            <a:ext cx="1371600" cy="1028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BDAAkGBwgHBgkIBwgKCgkLDRYPDQwMDRsUFRAWIB0iIiAdHx8kKDQsJCYxJx8fLT0tMTU3Ojo6Iys/RD84QzQ5Ojf/2wBDAQoKCg0MDRoPDxo3JR8lNzc3Nzc3Nzc3Nzc3Nzc3Nzc3Nzc3Nzc3Nzc3Nzc3Nzc3Nzc3Nzc3Nzc3Nzc3Nzc3Nzf/wAARCACLALoDASIAAhEBAxEB/8QAHAAAAgMBAQEBAAAAAAAAAAAABAUDBgcCAQAI/8QANhAAAgEDAwEGBAUDBAMAAAAAAQIDAAQRBRIhMQYTIkFRYTJxgZEHFCOh0UKxwRVScuEW8PH/xAAaAQADAQEBAQAAAAAAAAAAAAACAwQBBQAG/8QAJxEAAgICAgEDBAMBAAAAAAAAAQIAEQMhEjEEBRMiFDJBYVGRocH/2gAMAwEAAhEDEQA/AMeCVyyc0XHHmvXixjim5FoTV3OIRuj7pzheqH/af4NepG0MhDAgg80ZbQqw5FFNb96oQ43geE+o9P4qUiOAggk3qBUZtd4zipooG3YoxY9gwRXho7hEGL4bc78YppaxGLkiuYo/HnFHphhjFOVPlcE9SaMh0xQd3EMNU6gqaFvN+DTWAIgXUr13EO+NTW8JYAgV9dxtuzTLSYw8YBHNHhqriHu4BcZjFRRSAnk07vrDchIXmkMkDxyEc0LIQ3OZY6hgwRmuSoqKLcOtSqCTTfdqAVBnJSuGio1I+MmvWjBpqixcWdRY8VQ9yWYKoyScAU0aL2rmWLugVXG9viPp7fP1rCk0GKLhQE7uM8f1Ef1H+KDZCKbSQ0NJFSGxxoeL6+qaSMg1HtNIKkRlyyBAnWvGXdRVxHjpQm/acGgy5NxqLUmtlfPtTExExgjqOlQWYRulGg/01iqWFxgYCDxRlnLkeIfFx196kcLnBolF7sbwMEedL7tstvQ4UnxD/af4pTVyjbPG4WiIBU0cWWytARbiM5NFQzhOprBkJarm0tWYe9vhA1AXLIwwetEm8UxkZpC9wfzeC3hJo+RU1EuQdiFTWqPET511pIVJNpx1ri7OIxsbigrWRopwxJxmq8Bobkz7NSyXzCOIniqvPMkkxAGTTfULoTW4APOPKq+kZSXccnmmDLehAZOPcPgtjJ0B+1TLbFHwQftU+kyruCmny2cbruxTceNWHIxZb8SuTRuo4Br5FJXnrT24sweg4qBbPYAzLkZ8I9TTCrXqByURakZQb2HjPw+3vUEkXHmT701eEk5bk+dQSRe1HxNbi+W4okioaSKm0kXtQssXtS2WGDFEsVQ91TKSP2qHu/aklYwNGoulfg0JdR9SK7itnLA9aLktWZM7elcgsSdy1nVBZg+muUbBNOrUBpAWPBpNEvcyDIx86cQzx92DxmnrlpIWMq5sGMZ41MeFpZ+ScyZABB6j1o+1bvD1zThI4UjBNSmucrK2sUW+lmIZIyp6Ur1K1aOTCetWw3EOO7PIP7UvntSZRvHnVePxxcndz0IhitJSmTmlGpQvAd4HnWj/AJeBbcE9cVX9bsY5YDsrfpn51EM61KxZTPOCGycVNGhMwVhgZqXS7TupiCKJ1ZFgG9Rg1VgAAIMU/wCp3dW6xwA5oZLQyRFgKWnUXkG0+XFOdNuAIPFWe6gY0IBViJ5pFuUuPFVwgj/SFVe3kAnBWrRY3CPGBx7mrfHfGF3J8qvep8bfJJb4RyaGmj3HOMeWPSjpJ0dsKPCOlA3V1GhxxmqbXuIpoNJFQskVFLcLIcLXckeRQkXC6imSKhJYqbSxUJLHS2EIGKJY6g7umUsdQd3SSIwGWPs/py3YGRROo2C2hwBwSaM7JEbuMUd2ph2RxMepZv7CuMtFbmeqg+zqVGS3hm4dc+9fQaDcXSStZxyOIxucKC20epxU2AOavX4VOv8ArNxAwyJbc5HyI/msTZqcTx3c5AoarmdIk9scDnHpXzXlw7AZOK0zSuycUnbG+sryLfaQKzquSMq3w9Pn9xS+x7JQanq2rWnfi1FnI21n5G0MRz9AKw4bNzp4fUfLx0GF2SP6lY0uMSsGY/PNOZu57nYxGR0PpXur9nL3RIBcM8M1uzBVlhfIJPSkV9+aR8TI6H0K4NNVmQblq+rY7pxRnuoXLKhAPSubCNrmE7uaEldpkCNneP3H8040oJFAOat8fyFY7h8lb5Kbi6OzKXPw8V7quniWLkU8KRsd4+9R30atF4SKoTgcZMx2PICZveWYt3OBzmoUumiGCcCrDqlk0nOD9qrF7bsJMKCefIVzlWySI2wO41sLvfIFGSSacx36odiONvmfWqtbxSweAA7z8ZHkPT/35UYIpd4wfOjGN66nuQljk1AgcHjFBd49zJwSa6XTp3iDEHkelHaPYFZAJOOaLCmYt8uoDla1CNPs3HiINMHi8NMY4AkYxj6VFKldgChUgJsxTLHQcsfWmsyUFMlA0IRXKlD7KPlWoNgpRhgx12NlJmUVYO1SlraI+j4+6n+Kr/ZOaGORSSBVzvbWHUoNof3GK4eMiqlPqGFsuEqvcz9uGxirb+GkgTtREM8PG6/tn/FINcsG0zLFt6+9CaLrx0++iurR1WaIkruGRyMH+9YPi1z5wYsuFwzKdGbhZ6hbrZHUnUfmTItpKfMssm3/ACTSPT0A7e61aMdq3EDH7hTn9zVEt+0kzF0dh3ct2Lp1U4G4HJx88/tVose0FjddvItQSQRW80Jjd5fDtO09fqAPrTuYMp+qGQoDqiP9sGVzX7FdLMcVrqkd7azZb9I8ZHqMnnmrP2604XWhaXqsSZcxpHJgeRGQfvx9aTav2M1SFpLm3WO6t8k7oZAcD3Bq9aOytpOjWN8o2Tw7Cp5HeIQR/Y/asUWTcXhwci+NhVgV/epTe13ZOGxl0mGyj/VucRtuYnL8DPt1obWuzF1pNuZo5YblY+J1j6x+5HpVz7T3aT3Gi3agbYdV7lvbnH+KSWkuPxD1KxnG6O83xOh5DArkZ+n968ygRmRFx5CENWQBX41KXd3UK3EkFrI8qxgfqbCoNBNePna2R7Vo9tPLpvZECGyivDDeSQTxyJuBXJ/69aR6roNgdY04sJLax1SJZF29YWYdOeoyR96ZzKrxEM+TlBDA/wAf7EcMUNxCS23PvSptHCXZbGWPIBHT3p+Oz+oRzaikSrjT8mUs20bQTyM+wzSpbuSKXMoJJ55GKq8fNjQANN+tv7hUnHZqIoXUDOKrt/aPZ3oUr4c1ak1wJ4SMClOrTrdNkVXk8nEKlWE8xYMs2iW8VxZKABnFCX1g1vKXjBxnyoTQ9TFkgWQ8U4bVba7G3cM/OjPF11DBKmcWZZk8VezJ1qaFo8eGvphmtW1FGY4HYiyVKCmXrTOUUDMOteMGLZVofbRkwqDbSjCiuwaVH8J86tFpqVzBGDu6eVVC0vgJMcU/jvEMPJHSvliXB1Po0VDIe0utPcxFG64xVYt0mkJIBPNHanm4m/TBIoyx/QtjuXy9KoJYLJ2xIzURAI5ZITjJH1q16O9rDpiX18SxZyu1gcfIAdelVO4mUy596f20sFx2fjt1bEsc24g+YOeRQFiouR5PAwOaqPf/AC6aOMxWEbQxYx8WMj/iOKnbtfM1lYQKxMlpMJg7cHPORx5HNIuz8UD3khnKExqCqseD71Fr+pWst+RFtIRQrMo4Y14Znq5Fm9L2QjVLxJ2jhOiCznuJYbt5Uuo5Qu4eLr7+tWa0sodV1iy1qB4leFibsFsMrhNv1GMfasdi1mYKNkq+FQACgOAOB1FeQa5eBo8OxJmbDD16kn24pyZw3cmbxM+M2y8hrr9TW9N1RbbR9bvrEnCXrS7SQQwLY6+hxS3t05v1tL0sz2piWaFIxyVK8j79ap8vaqbSNJmSdbiOa62BVaHERj5PAx1yetTXPaV77SrO2YbZbVy0Ui4AwR0xTmPxkuR2GPi41/25eLy+ju+xCT8rdakqQzSKOpUZyfmB+9U21Fq2sWvfREtHFFKzk5UgYypXHQijRrEU3Ym4tVmCXMUyMFOAzA8Nt+9VUXUxlLb+TH3ZOP6cYxS3ayIvLlBo/oSwdp9OsrftDfwRWxj7hxIAGwrKSOMY468VPrXZqO0eynCPOupSBYwr7AjHHHucn5V7+IdxK+pW0itiO5tIZztA8R5HJ+lWbQbo6n2RsIpMG5MsncOQOJkYso+q7qMAFiI1ADkZV1Mu1m1ns7mexlGGhcryOeD60uskmFx8Rx86tv4jwmHtXePt2rKEkH1QZ/fNVqN9jhh5U7BmIyBTPDO+NipPUsOn94Mbm4pnJIAOarcOp92wxTGK474Bs11zks1L+OrhUhB6UHMOtTs4xQ8rA1hM8BAphUFETUPSyYVSnW8LA55ppAWbC5OK6trfweIc10g2PXDzUNCdrED3DraKOMZbGTUt0F7khKWyXIWQKT503tUWeIHqKlS73KCBWpWrmDa2SKmtZHUADp7U11eyxEGRaU20gBKkc1RkArUlogyeZS49aW3hK4A4xTcsu3GaX6lA7jEY+tAhXqAbg1vKdwAOc+VWTQrcSalY208qRrPdRglvhGWAIJ9T0x/8qsWimJwEJJ83/j+a1f8ADSyaR5ri3t4bi5igZokmOFL/ANOTg45A5xxTlVOUXzMtPbTT4GjtzLEzBWARQCVOQV8QHUfPoQDWF6/JLpuqTrESitIWCeS5PSv0T2vDCxB71ISOWdxlQMgnP04rCfxCsO71F3K8E5HyqlwOMQyKxphFFpr8q434NNbfU4ZxlDg+aHr9PaqnDDvbA60QLeaJ1ZcgjkEeVTECTP4GJutTWrDtfp9zp0NjrOmQ3sMKBEkQ7ZFUdOc9fqKlt9as4dAuIrGVoZbfUEubOOT4tvTB8j96y6N5WAb4ZPPyDf8AddrqU0TYfPB5DVnuGTZfBzL9puaf+I93Dqv+l6tBjbdW2Dz0KnkfQk1SSepoCPWEdQkhYc5AzkUSsySxnu2B4r1nlcjypk5Ww7hSIsm3aeaeWMe2MZNINLVyadeMDAyK6HjZSTudZRaCTzNjpQ7Ma6VGbljXzjAq0m5g1B5DxUOa7mNQbqWTNiRLva+0iimw6ZXrSZZA7A00tmAXk1wb3uduLr6N94OfOmmk34ijCuelRTxiQUsmV43O2nYgGO4DsQNS2Xd/HLbFR1NIbe3aSc4z9KWrdyI2GzT/AEUjcJJAQDyB5n+KY6gQFYkwWeKSKbx8IOrGpJ7mNogi8A+vOfnU2vSBiDkDHQDoKQxuWJ8XSo2QE2Jr6h0SJuGCK0z8LpEe5eBmO2SMoQrEHB64I86yB7vu5MZrRPwru2OrwkMBzj507EGDWZKZqWvqs/Z+IR2hkieIKILgYLKR0YH2659ay/t3ayXNtazyQmKVohvjJBKN5rkcHGcVsVwrS6ZILidJ5VZwzIANviOAfcAgfSsz19YG0mMQySTJC7xl5M7sgkEHPPBGPpVb3w1B/My+0sX70cU7axPdgkV9G0YnHHnVijSJ7cH2r2LxmZbMB3o6lYa2G3lRQV1aLIMPgHyf+ac6jIkJ6YpdLdI6eHFT+2uNo5SWEXwaYzSYPl096eWemiH4gKTwagYZNr5KZ+q/Km66ivdjJBB6MPOmKy3BdARuP7C2jUDGKNdFHpVdsNVRTgvn601F/G4O1hzVycQIkLqpLIyihZX9KFubo5qD8znqaL3LglKncz0PvryWTPnQ++vEzAJXoTgjmjhNhQBS1OtEDpXIIE6gMOim555qWQRlCcZJ6e9BRdRRNySlizrw27GR1xWXXULucR2aPJnAZx5eS/P1NObK0MfiOdx8zSnRDyasMZ4osuQ0FmIou4o1i3dwSfKq4VkRyOlXK65Ug81XLxQGOBQ4d9z2YRPMjFs+dW78Ort7XWLfJ4Ei+fvVbUZY5p12ZO3U4iOORTyaMkn6Ttv1YLlBbCFCxKvkfrEqCX49+OfMVnXa1JksZ+92YEh2bM/DgdffOf2q4dnrqebVbq2lkZoY7K2dEPQMxmBP12j7VWu2cMaW146rhnALHPUjin/iAe5jj3LrMTnoadafrJMewkcVW5j+q/8AyNd2pINIOZ06jCARGGs3e8Z3Uus239TUeoMT51HYMcnmix1k2Zn29Qi4iy/Fc75Ilx8Snqp6Gp2J3VxP8ArciACxNBuCvLKuZI2LIOueCvsf5o6zv5QwBJpYGZJMqcHI/vTGNFWV1VQAGIAoORnqEcC53pkmoe+O7rQynA4r0daqx9RLwp5eOtQ99UchOOtD5NGTBAn/2Q=="/>
          <p:cNvSpPr>
            <a:spLocks noChangeAspect="1" noChangeArrowheads="1"/>
          </p:cNvSpPr>
          <p:nvPr/>
        </p:nvSpPr>
        <p:spPr bwMode="auto">
          <a:xfrm>
            <a:off x="63500" y="-500063"/>
            <a:ext cx="1371600" cy="1028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BDAAkGBwgHBgkIBwgKCgkLDRYPDQwMDRsUFRAWIB0iIiAdHx8kKDQsJCYxJx8fLT0tMTU3Ojo6Iys/RD84QzQ5Ojf/2wBDAQoKCg0MDRoPDxo3JR8lNzc3Nzc3Nzc3Nzc3Nzc3Nzc3Nzc3Nzc3Nzc3Nzc3Nzc3Nzc3Nzc3Nzc3Nzc3Nzc3Nzf/wAARCACLALoDASIAAhEBAxEB/8QAHAAAAgMBAQEBAAAAAAAAAAAABAUDBgcCAQAI/8QANhAAAgEDAwEGBAUDBAMAAAAAAQIDAAQRBRIhMQYTIkFRYTJxgZEHFCOh0UKxwRVScuEW8PH/xAAaAQADAQEBAQAAAAAAAAAAAAACAwQBBQAG/8QAJxEAAgICAgEDBAMBAAAAAAAAAQIAEQMhEjEEBRMiFDJBYVGRocH/2gAMAwEAAhEDEQA/AMeCVyyc0XHHmvXixjim5FoTV3OIRuj7pzheqH/af4NepG0MhDAgg80ZbQqw5FFNb96oQ43geE+o9P4qUiOAggk3qBUZtd4zipooG3YoxY9gwRXho7hEGL4bc78YppaxGLkiuYo/HnFHphhjFOVPlcE9SaMh0xQd3EMNU6gqaFvN+DTWAIgXUr13EO+NTW8JYAgV9dxtuzTLSYw8YBHNHhqriHu4BcZjFRRSAnk07vrDchIXmkMkDxyEc0LIQ3OZY6hgwRmuSoqKLcOtSqCTTfdqAVBnJSuGio1I+MmvWjBpqixcWdRY8VQ9yWYKoyScAU0aL2rmWLugVXG9viPp7fP1rCk0GKLhQE7uM8f1Ef1H+KDZCKbSQ0NJFSGxxoeL6+qaSMg1HtNIKkRlyyBAnWvGXdRVxHjpQm/acGgy5NxqLUmtlfPtTExExgjqOlQWYRulGg/01iqWFxgYCDxRlnLkeIfFx196kcLnBolF7sbwMEedL7tstvQ4UnxD/af4pTVyjbPG4WiIBU0cWWytARbiM5NFQzhOprBkJarm0tWYe9vhA1AXLIwwetEm8UxkZpC9wfzeC3hJo+RU1EuQdiFTWqPET511pIVJNpx1ri7OIxsbigrWRopwxJxmq8Bobkz7NSyXzCOIniqvPMkkxAGTTfULoTW4APOPKq+kZSXccnmmDLehAZOPcPgtjJ0B+1TLbFHwQftU+kyruCmny2cbruxTceNWHIxZb8SuTRuo4Br5FJXnrT24sweg4qBbPYAzLkZ8I9TTCrXqByURakZQb2HjPw+3vUEkXHmT701eEk5bk+dQSRe1HxNbi+W4okioaSKm0kXtQssXtS2WGDFEsVQ91TKSP2qHu/aklYwNGoulfg0JdR9SK7itnLA9aLktWZM7elcgsSdy1nVBZg+muUbBNOrUBpAWPBpNEvcyDIx86cQzx92DxmnrlpIWMq5sGMZ41MeFpZ+ScyZABB6j1o+1bvD1zThI4UjBNSmucrK2sUW+lmIZIyp6Ur1K1aOTCetWw3EOO7PIP7UvntSZRvHnVePxxcndz0IhitJSmTmlGpQvAd4HnWj/AJeBbcE9cVX9bsY5YDsrfpn51EM61KxZTPOCGycVNGhMwVhgZqXS7TupiCKJ1ZFgG9Rg1VgAAIMU/wCp3dW6xwA5oZLQyRFgKWnUXkG0+XFOdNuAIPFWe6gY0IBViJ5pFuUuPFVwgj/SFVe3kAnBWrRY3CPGBx7mrfHfGF3J8qvep8bfJJb4RyaGmj3HOMeWPSjpJ0dsKPCOlA3V1GhxxmqbXuIpoNJFQskVFLcLIcLXckeRQkXC6imSKhJYqbSxUJLHS2EIGKJY6g7umUsdQd3SSIwGWPs/py3YGRROo2C2hwBwSaM7JEbuMUd2ph2RxMepZv7CuMtFbmeqg+zqVGS3hm4dc+9fQaDcXSStZxyOIxucKC20epxU2AOavX4VOv8ArNxAwyJbc5HyI/msTZqcTx3c5AoarmdIk9scDnHpXzXlw7AZOK0zSuycUnbG+sryLfaQKzquSMq3w9Pn9xS+x7JQanq2rWnfi1FnI21n5G0MRz9AKw4bNzp4fUfLx0GF2SP6lY0uMSsGY/PNOZu57nYxGR0PpXur9nL3RIBcM8M1uzBVlhfIJPSkV9+aR8TI6H0K4NNVmQblq+rY7pxRnuoXLKhAPSubCNrmE7uaEldpkCNneP3H8040oJFAOat8fyFY7h8lb5Kbi6OzKXPw8V7quniWLkU8KRsd4+9R30atF4SKoTgcZMx2PICZveWYt3OBzmoUumiGCcCrDqlk0nOD9qrF7bsJMKCefIVzlWySI2wO41sLvfIFGSSacx36odiONvmfWqtbxSweAA7z8ZHkPT/35UYIpd4wfOjGN66nuQljk1AgcHjFBd49zJwSa6XTp3iDEHkelHaPYFZAJOOaLCmYt8uoDla1CNPs3HiINMHi8NMY4AkYxj6VFKldgChUgJsxTLHQcsfWmsyUFMlA0IRXKlD7KPlWoNgpRhgx12NlJmUVYO1SlraI+j4+6n+Kr/ZOaGORSSBVzvbWHUoNof3GK4eMiqlPqGFsuEqvcz9uGxirb+GkgTtREM8PG6/tn/FINcsG0zLFt6+9CaLrx0++iurR1WaIkruGRyMH+9YPi1z5wYsuFwzKdGbhZ6hbrZHUnUfmTItpKfMssm3/ACTSPT0A7e61aMdq3EDH7hTn9zVEt+0kzF0dh3ct2Lp1U4G4HJx88/tVose0FjddvItQSQRW80Jjd5fDtO09fqAPrTuYMp+qGQoDqiP9sGVzX7FdLMcVrqkd7azZb9I8ZHqMnnmrP2604XWhaXqsSZcxpHJgeRGQfvx9aTav2M1SFpLm3WO6t8k7oZAcD3Bq9aOytpOjWN8o2Tw7Cp5HeIQR/Y/asUWTcXhwci+NhVgV/epTe13ZOGxl0mGyj/VucRtuYnL8DPt1obWuzF1pNuZo5YblY+J1j6x+5HpVz7T3aT3Gi3agbYdV7lvbnH+KSWkuPxD1KxnG6O83xOh5DArkZ+n968ygRmRFx5CENWQBX41KXd3UK3EkFrI8qxgfqbCoNBNePna2R7Vo9tPLpvZECGyivDDeSQTxyJuBXJ/69aR6roNgdY04sJLax1SJZF29YWYdOeoyR96ZzKrxEM+TlBDA/wAf7EcMUNxCS23PvSptHCXZbGWPIBHT3p+Oz+oRzaikSrjT8mUs20bQTyM+wzSpbuSKXMoJJ55GKq8fNjQANN+tv7hUnHZqIoXUDOKrt/aPZ3oUr4c1ak1wJ4SMClOrTrdNkVXk8nEKlWE8xYMs2iW8VxZKABnFCX1g1vKXjBxnyoTQ9TFkgWQ8U4bVba7G3cM/OjPF11DBKmcWZZk8VezJ1qaFo8eGvphmtW1FGY4HYiyVKCmXrTOUUDMOteMGLZVofbRkwqDbSjCiuwaVH8J86tFpqVzBGDu6eVVC0vgJMcU/jvEMPJHSvliXB1Po0VDIe0utPcxFG64xVYt0mkJIBPNHanm4m/TBIoyx/QtjuXy9KoJYLJ2xIzURAI5ZITjJH1q16O9rDpiX18SxZyu1gcfIAdelVO4mUy596f20sFx2fjt1bEsc24g+YOeRQFiouR5PAwOaqPf/AC6aOMxWEbQxYx8WMj/iOKnbtfM1lYQKxMlpMJg7cHPORx5HNIuz8UD3khnKExqCqseD71Fr+pWst+RFtIRQrMo4Y14Znq5Fm9L2QjVLxJ2jhOiCznuJYbt5Uuo5Qu4eLr7+tWa0sodV1iy1qB4leFibsFsMrhNv1GMfasdi1mYKNkq+FQACgOAOB1FeQa5eBo8OxJmbDD16kn24pyZw3cmbxM+M2y8hrr9TW9N1RbbR9bvrEnCXrS7SQQwLY6+hxS3t05v1tL0sz2piWaFIxyVK8j79ap8vaqbSNJmSdbiOa62BVaHERj5PAx1yetTXPaV77SrO2YbZbVy0Ui4AwR0xTmPxkuR2GPi41/25eLy+ju+xCT8rdakqQzSKOpUZyfmB+9U21Fq2sWvfREtHFFKzk5UgYypXHQijRrEU3Ym4tVmCXMUyMFOAzA8Nt+9VUXUxlLb+TH3ZOP6cYxS3ayIvLlBo/oSwdp9OsrftDfwRWxj7hxIAGwrKSOMY468VPrXZqO0eynCPOupSBYwr7AjHHHucn5V7+IdxK+pW0itiO5tIZztA8R5HJ+lWbQbo6n2RsIpMG5MsncOQOJkYso+q7qMAFiI1ADkZV1Mu1m1ns7mexlGGhcryOeD60uskmFx8Rx86tv4jwmHtXePt2rKEkH1QZ/fNVqN9jhh5U7BmIyBTPDO+NipPUsOn94Mbm4pnJIAOarcOp92wxTGK474Bs11zks1L+OrhUhB6UHMOtTs4xQ8rA1hM8BAphUFETUPSyYVSnW8LA55ppAWbC5OK6trfweIc10g2PXDzUNCdrED3DraKOMZbGTUt0F7khKWyXIWQKT503tUWeIHqKlS73KCBWpWrmDa2SKmtZHUADp7U11eyxEGRaU20gBKkc1RkArUlogyeZS49aW3hK4A4xTcsu3GaX6lA7jEY+tAhXqAbg1vKdwAOc+VWTQrcSalY208qRrPdRglvhGWAIJ9T0x/8qsWimJwEJJ83/j+a1f8ADSyaR5ri3t4bi5igZokmOFL/ANOTg45A5xxTlVOUXzMtPbTT4GjtzLEzBWARQCVOQV8QHUfPoQDWF6/JLpuqTrESitIWCeS5PSv0T2vDCxB71ISOWdxlQMgnP04rCfxCsO71F3K8E5HyqlwOMQyKxphFFpr8q434NNbfU4ZxlDg+aHr9PaqnDDvbA60QLeaJ1ZcgjkEeVTECTP4GJutTWrDtfp9zp0NjrOmQ3sMKBEkQ7ZFUdOc9fqKlt9as4dAuIrGVoZbfUEubOOT4tvTB8j96y6N5WAb4ZPPyDf8AddrqU0TYfPB5DVnuGTZfBzL9puaf+I93Dqv+l6tBjbdW2Dz0KnkfQk1SSepoCPWEdQkhYc5AzkUSsySxnu2B4r1nlcjypk5Ww7hSIsm3aeaeWMe2MZNINLVyadeMDAyK6HjZSTudZRaCTzNjpQ7Ma6VGbljXzjAq0m5g1B5DxUOa7mNQbqWTNiRLva+0iimw6ZXrSZZA7A00tmAXk1wb3uduLr6N94OfOmmk34ijCuelRTxiQUsmV43O2nYgGO4DsQNS2Xd/HLbFR1NIbe3aSc4z9KWrdyI2GzT/AEUjcJJAQDyB5n+KY6gQFYkwWeKSKbx8IOrGpJ7mNogi8A+vOfnU2vSBiDkDHQDoKQxuWJ8XSo2QE2Jr6h0SJuGCK0z8LpEe5eBmO2SMoQrEHB64I86yB7vu5MZrRPwru2OrwkMBzj507EGDWZKZqWvqs/Z+IR2hkieIKILgYLKR0YH2659ay/t3ayXNtazyQmKVohvjJBKN5rkcHGcVsVwrS6ZILidJ5VZwzIANviOAfcAgfSsz19YG0mMQySTJC7xl5M7sgkEHPPBGPpVb3w1B/My+0sX70cU7axPdgkV9G0YnHHnVijSJ7cH2r2LxmZbMB3o6lYa2G3lRQV1aLIMPgHyf+ac6jIkJ6YpdLdI6eHFT+2uNo5SWEXwaYzSYPl096eWemiH4gKTwagYZNr5KZ+q/Km66ivdjJBB6MPOmKy3BdARuP7C2jUDGKNdFHpVdsNVRTgvn601F/G4O1hzVycQIkLqpLIyihZX9KFubo5qD8znqaL3LglKncz0PvryWTPnQ++vEzAJXoTgjmjhNhQBS1OtEDpXIIE6gMOim555qWQRlCcZJ6e9BRdRRNySlizrw27GR1xWXXULucR2aPJnAZx5eS/P1NObK0MfiOdx8zSnRDyasMZ4osuQ0FmIou4o1i3dwSfKq4VkRyOlXK65Ug81XLxQGOBQ4d9z2YRPMjFs+dW78Ort7XWLfJ4Ei+fvVbUZY5p12ZO3U4iOORTyaMkn6Ttv1YLlBbCFCxKvkfrEqCX49+OfMVnXa1JksZ+92YEh2bM/DgdffOf2q4dnrqebVbq2lkZoY7K2dEPQMxmBP12j7VWu2cMaW146rhnALHPUjin/iAe5jj3LrMTnoadafrJMewkcVW5j+q/8AyNd2pINIOZ06jCARGGs3e8Z3Uus239TUeoMT51HYMcnmix1k2Zn29Qi4iy/Fc75Ilx8Snqp6Gp2J3VxP8ArciACxNBuCvLKuZI2LIOueCvsf5o6zv5QwBJpYGZJMqcHI/vTGNFWV1VQAGIAoORnqEcC53pkmoe+O7rQynA4r0daqx9RLwp5eOtQ99UchOOtD5NGTBAn/2Q=="/>
          <p:cNvSpPr>
            <a:spLocks noChangeAspect="1" noChangeArrowheads="1"/>
          </p:cNvSpPr>
          <p:nvPr/>
        </p:nvSpPr>
        <p:spPr bwMode="auto">
          <a:xfrm>
            <a:off x="63500" y="-500063"/>
            <a:ext cx="1371600" cy="1028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garito</a:t>
            </a:r>
            <a:r>
              <a:rPr lang="en-US" dirty="0" smtClean="0"/>
              <a:t> manor</a:t>
            </a:r>
            <a:endParaRPr lang="en-US" dirty="0"/>
          </a:p>
        </p:txBody>
      </p:sp>
      <p:sp>
        <p:nvSpPr>
          <p:cNvPr id="5" name="Content Placeholder 4"/>
          <p:cNvSpPr>
            <a:spLocks noGrp="1"/>
          </p:cNvSpPr>
          <p:nvPr>
            <p:ph sz="quarter" idx="2"/>
          </p:nvPr>
        </p:nvSpPr>
        <p:spPr/>
        <p:txBody>
          <a:bodyPr>
            <a:normAutofit fontScale="92500" lnSpcReduction="10000"/>
          </a:bodyPr>
          <a:lstStyle/>
          <a:p>
            <a:r>
              <a:rPr lang="en-US" dirty="0" smtClean="0"/>
              <a:t>The </a:t>
            </a:r>
            <a:r>
              <a:rPr lang="en-US" dirty="0" err="1" smtClean="0"/>
              <a:t>Garito</a:t>
            </a:r>
            <a:r>
              <a:rPr lang="en-US" dirty="0" smtClean="0"/>
              <a:t> Manor was the place of our event</a:t>
            </a:r>
          </a:p>
          <a:p>
            <a:pPr>
              <a:buNone/>
            </a:pPr>
            <a:r>
              <a:rPr lang="en-US" dirty="0" smtClean="0"/>
              <a:t> </a:t>
            </a:r>
          </a:p>
          <a:p>
            <a:r>
              <a:rPr lang="en-US" dirty="0" smtClean="0"/>
              <a:t>The </a:t>
            </a:r>
            <a:r>
              <a:rPr lang="en-US" dirty="0" err="1" smtClean="0"/>
              <a:t>Garito</a:t>
            </a:r>
            <a:r>
              <a:rPr lang="en-US" dirty="0" smtClean="0"/>
              <a:t> Manor has an open house every Saturday from 1pm-4pm</a:t>
            </a:r>
          </a:p>
          <a:p>
            <a:pPr>
              <a:buNone/>
            </a:pPr>
            <a:endParaRPr lang="en-US" dirty="0" smtClean="0"/>
          </a:p>
          <a:p>
            <a:r>
              <a:rPr lang="en-US" dirty="0" smtClean="0"/>
              <a:t>It is made up of studios, one bedroom and two bedroom apartments for those 62 years old and over </a:t>
            </a:r>
          </a:p>
        </p:txBody>
      </p:sp>
      <p:pic>
        <p:nvPicPr>
          <p:cNvPr id="37890" name="Picture 2" descr="http://www.garitomanor.com/images/residences1.jpg"/>
          <p:cNvPicPr>
            <a:picLocks noChangeAspect="1" noChangeArrowheads="1"/>
          </p:cNvPicPr>
          <p:nvPr/>
        </p:nvPicPr>
        <p:blipFill>
          <a:blip r:embed="rId3" cstate="print"/>
          <a:srcRect/>
          <a:stretch>
            <a:fillRect/>
          </a:stretch>
        </p:blipFill>
        <p:spPr bwMode="auto">
          <a:xfrm>
            <a:off x="4038600" y="2209800"/>
            <a:ext cx="3810000" cy="25431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garitomanor.com/images/img_res4.jpg"/>
          <p:cNvPicPr>
            <a:picLocks noChangeAspect="1" noChangeArrowheads="1"/>
          </p:cNvPicPr>
          <p:nvPr/>
        </p:nvPicPr>
        <p:blipFill>
          <a:blip r:embed="rId3" cstate="print"/>
          <a:srcRect/>
          <a:stretch>
            <a:fillRect/>
          </a:stretch>
        </p:blipFill>
        <p:spPr bwMode="auto">
          <a:xfrm>
            <a:off x="152400" y="304800"/>
            <a:ext cx="7791450" cy="2153122"/>
          </a:xfrm>
          <a:prstGeom prst="rect">
            <a:avLst/>
          </a:prstGeom>
          <a:noFill/>
        </p:spPr>
      </p:pic>
      <p:pic>
        <p:nvPicPr>
          <p:cNvPr id="35844" name="Picture 4" descr="http://www.garitomanor.com/images/img_community5.jpg"/>
          <p:cNvPicPr>
            <a:picLocks noChangeAspect="1" noChangeArrowheads="1"/>
          </p:cNvPicPr>
          <p:nvPr/>
        </p:nvPicPr>
        <p:blipFill>
          <a:blip r:embed="rId4" cstate="print"/>
          <a:srcRect/>
          <a:stretch>
            <a:fillRect/>
          </a:stretch>
        </p:blipFill>
        <p:spPr bwMode="auto">
          <a:xfrm>
            <a:off x="152400" y="2895600"/>
            <a:ext cx="7772400" cy="2147858"/>
          </a:xfrm>
          <a:prstGeom prst="rect">
            <a:avLst/>
          </a:prstGeom>
          <a:noFill/>
        </p:spPr>
      </p:pic>
      <p:pic>
        <p:nvPicPr>
          <p:cNvPr id="35846" name="Picture 6" descr="http://www.garitomanor.com/images/img_contact4.jpg"/>
          <p:cNvPicPr>
            <a:picLocks noChangeAspect="1" noChangeArrowheads="1"/>
          </p:cNvPicPr>
          <p:nvPr/>
        </p:nvPicPr>
        <p:blipFill>
          <a:blip r:embed="rId5" cstate="print"/>
          <a:srcRect/>
          <a:stretch>
            <a:fillRect/>
          </a:stretch>
        </p:blipFill>
        <p:spPr bwMode="auto">
          <a:xfrm>
            <a:off x="152400" y="5133975"/>
            <a:ext cx="7658100" cy="17240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lstStyle/>
          <a:p>
            <a:pPr marL="0" indent="0" algn="ctr">
              <a:buNone/>
            </a:pPr>
            <a:r>
              <a:rPr lang="en-US" sz="5400" dirty="0" smtClean="0">
                <a:latin typeface="Jokerman" pitchFamily="82" charset="0"/>
              </a:rPr>
              <a:t>You don’t stop laughing when you get old…</a:t>
            </a:r>
          </a:p>
          <a:p>
            <a:pPr marL="0" indent="0" algn="ctr">
              <a:buNone/>
            </a:pPr>
            <a:r>
              <a:rPr lang="en-US" sz="5400" dirty="0" smtClean="0">
                <a:latin typeface="Jokerman" pitchFamily="82" charset="0"/>
              </a:rPr>
              <a:t>You get old when you stop laughing!</a:t>
            </a:r>
            <a:endParaRPr lang="en-US" sz="5400" dirty="0">
              <a:latin typeface="Jokerman" pitchFamily="82" charset="0"/>
            </a:endParaRPr>
          </a:p>
        </p:txBody>
      </p:sp>
    </p:spTree>
    <p:extLst>
      <p:ext uri="{BB962C8B-B14F-4D97-AF65-F5344CB8AC3E}">
        <p14:creationId xmlns:p14="http://schemas.microsoft.com/office/powerpoint/2010/main" val="313533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Quiz down memory lane</a:t>
            </a:r>
            <a:endParaRPr lang="en-US" dirty="0"/>
          </a:p>
        </p:txBody>
      </p:sp>
      <p:sp>
        <p:nvSpPr>
          <p:cNvPr id="5" name="Content Placeholder 4"/>
          <p:cNvSpPr>
            <a:spLocks noGrp="1"/>
          </p:cNvSpPr>
          <p:nvPr>
            <p:ph sz="quarter" idx="2"/>
          </p:nvPr>
        </p:nvSpPr>
        <p:spPr/>
        <p:txBody>
          <a:bodyPr/>
          <a:lstStyle/>
          <a:p>
            <a:r>
              <a:rPr lang="en-US" dirty="0" smtClean="0"/>
              <a:t>As a group everyone was assigned a topic either sports, music, or TV shows.</a:t>
            </a:r>
          </a:p>
          <a:p>
            <a:endParaRPr lang="en-US" dirty="0" smtClean="0"/>
          </a:p>
          <a:p>
            <a:r>
              <a:rPr lang="en-US" dirty="0" smtClean="0"/>
              <a:t>We each had to make up five questions in order to quiz those participating. </a:t>
            </a:r>
            <a:endParaRPr lang="en-US" dirty="0"/>
          </a:p>
        </p:txBody>
      </p:sp>
      <p:sp>
        <p:nvSpPr>
          <p:cNvPr id="6" name="Content Placeholder 5"/>
          <p:cNvSpPr>
            <a:spLocks noGrp="1"/>
          </p:cNvSpPr>
          <p:nvPr>
            <p:ph sz="quarter" idx="4"/>
          </p:nvPr>
        </p:nvSpPr>
        <p:spPr/>
        <p:txBody>
          <a:bodyPr/>
          <a:lstStyle/>
          <a:p>
            <a:r>
              <a:rPr lang="en-US" dirty="0" smtClean="0"/>
              <a:t>Those who were talked about and mentioned were people like Louis Armstrong, The Beatles, Cy Young, Pete Sampras and much more! </a:t>
            </a:r>
          </a:p>
        </p:txBody>
      </p:sp>
      <p:pic>
        <p:nvPicPr>
          <p:cNvPr id="14338" name="Picture 2" descr="http://t2.gstatic.com/images?q=tbn:ANd9GcQ8zkD4vHHhVQtG08eDgNdtcFsBzBso8y32dAc4m8q_u6YFQYM8ew"/>
          <p:cNvPicPr>
            <a:picLocks noChangeAspect="1" noChangeArrowheads="1"/>
          </p:cNvPicPr>
          <p:nvPr/>
        </p:nvPicPr>
        <p:blipFill>
          <a:blip r:embed="rId3" cstate="print"/>
          <a:srcRect/>
          <a:stretch>
            <a:fillRect/>
          </a:stretch>
        </p:blipFill>
        <p:spPr bwMode="auto">
          <a:xfrm>
            <a:off x="3352800" y="5029200"/>
            <a:ext cx="2886075" cy="1581151"/>
          </a:xfrm>
          <a:prstGeom prst="rect">
            <a:avLst/>
          </a:prstGeom>
          <a:noFill/>
        </p:spPr>
      </p:pic>
      <p:pic>
        <p:nvPicPr>
          <p:cNvPr id="14340" name="Picture 4" descr="http://t0.gstatic.com/images?q=tbn:ANd9GcSKfsFyGq3eJmKLHDj2qRHn9CA34qyTkuV0Sl_nqmbCkLh8xZVy"/>
          <p:cNvPicPr>
            <a:picLocks noChangeAspect="1" noChangeArrowheads="1"/>
          </p:cNvPicPr>
          <p:nvPr/>
        </p:nvPicPr>
        <p:blipFill>
          <a:blip r:embed="rId4" cstate="print"/>
          <a:srcRect/>
          <a:stretch>
            <a:fillRect/>
          </a:stretch>
        </p:blipFill>
        <p:spPr bwMode="auto">
          <a:xfrm>
            <a:off x="6324600" y="4419600"/>
            <a:ext cx="1752600" cy="222818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the game worked</a:t>
            </a:r>
            <a:endParaRPr lang="en-US" dirty="0"/>
          </a:p>
        </p:txBody>
      </p:sp>
      <p:sp>
        <p:nvSpPr>
          <p:cNvPr id="5" name="Content Placeholder 4"/>
          <p:cNvSpPr>
            <a:spLocks noGrp="1"/>
          </p:cNvSpPr>
          <p:nvPr>
            <p:ph sz="quarter" idx="2"/>
          </p:nvPr>
        </p:nvSpPr>
        <p:spPr/>
        <p:txBody>
          <a:bodyPr>
            <a:normAutofit fontScale="70000" lnSpcReduction="20000"/>
          </a:bodyPr>
          <a:lstStyle/>
          <a:p>
            <a:r>
              <a:rPr lang="en-US" dirty="0" smtClean="0"/>
              <a:t>To start off the game we put all of the people there to get in to five different teams- it didn’t matter how many people each team had. The team members were asked to sit either at a table or next to each other. </a:t>
            </a:r>
          </a:p>
          <a:p>
            <a:endParaRPr lang="en-US" dirty="0" smtClean="0"/>
          </a:p>
          <a:p>
            <a:r>
              <a:rPr lang="en-US" dirty="0" smtClean="0"/>
              <a:t>The rules of the game were simple.  We would ask a question such as who played this song (the song would be played) and each group would discuss what they thought the answer was and write is down on a piece of paper. </a:t>
            </a:r>
          </a:p>
          <a:p>
            <a:pPr>
              <a:buNone/>
            </a:pPr>
            <a:endParaRPr lang="en-US" dirty="0" smtClean="0"/>
          </a:p>
        </p:txBody>
      </p:sp>
      <p:sp>
        <p:nvSpPr>
          <p:cNvPr id="6" name="Content Placeholder 5"/>
          <p:cNvSpPr>
            <a:spLocks noGrp="1"/>
          </p:cNvSpPr>
          <p:nvPr>
            <p:ph sz="quarter" idx="4"/>
          </p:nvPr>
        </p:nvSpPr>
        <p:spPr/>
        <p:txBody>
          <a:bodyPr/>
          <a:lstStyle/>
          <a:p>
            <a:r>
              <a:rPr lang="en-US" dirty="0" smtClean="0"/>
              <a:t>At the end of all the rounds, the group with the most questions correct were given first place, and the placements went down to fifth. No matter the placement no participant went home empty handed.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304800"/>
            <a:ext cx="7239000" cy="6019800"/>
          </a:xfrm>
        </p:spPr>
        <p:txBody>
          <a:bodyPr>
            <a:normAutofit fontScale="92500" lnSpcReduction="20000"/>
          </a:bodyPr>
          <a:lstStyle/>
          <a:p>
            <a:pPr>
              <a:buNone/>
            </a:pPr>
            <a:r>
              <a:rPr lang="en-US" sz="4000" b="1" smtClean="0">
                <a:solidFill>
                  <a:schemeClr val="accent1">
                    <a:tint val="83000"/>
                    <a:satMod val="150000"/>
                  </a:schemeClr>
                </a:solidFill>
              </a:rPr>
              <a:t>EXAMPLES OF QUESTIONS</a:t>
            </a:r>
            <a:endParaRPr lang="en-US" sz="4000" b="1" dirty="0" smtClean="0">
              <a:solidFill>
                <a:schemeClr val="accent1">
                  <a:tint val="83000"/>
                  <a:satMod val="150000"/>
                </a:schemeClr>
              </a:solidFill>
            </a:endParaRPr>
          </a:p>
          <a:p>
            <a:endParaRPr lang="en-US" sz="4000" b="1" dirty="0" smtClean="0">
              <a:solidFill>
                <a:schemeClr val="accent1">
                  <a:tint val="83000"/>
                  <a:satMod val="150000"/>
                </a:schemeClr>
              </a:solidFill>
            </a:endParaRPr>
          </a:p>
          <a:p>
            <a:r>
              <a:rPr lang="en-US" sz="4000" b="1" dirty="0" smtClean="0">
                <a:solidFill>
                  <a:schemeClr val="accent1">
                    <a:tint val="83000"/>
                    <a:satMod val="150000"/>
                  </a:schemeClr>
                </a:solidFill>
              </a:rPr>
              <a:t>DO YOU KNOW WHO SANG</a:t>
            </a:r>
            <a:br>
              <a:rPr lang="en-US" sz="4000" b="1" dirty="0" smtClean="0">
                <a:solidFill>
                  <a:schemeClr val="accent1">
                    <a:tint val="83000"/>
                    <a:satMod val="150000"/>
                  </a:schemeClr>
                </a:solidFill>
              </a:rPr>
            </a:br>
            <a:r>
              <a:rPr lang="en-US" sz="4000" b="1" dirty="0" smtClean="0">
                <a:solidFill>
                  <a:schemeClr val="accent1">
                    <a:tint val="83000"/>
                    <a:satMod val="150000"/>
                  </a:schemeClr>
                </a:solidFill>
              </a:rPr>
              <a:t>A VERY GOOD YEAR ?</a:t>
            </a:r>
            <a:br>
              <a:rPr lang="en-US" sz="4000" b="1" dirty="0" smtClean="0">
                <a:solidFill>
                  <a:schemeClr val="accent1">
                    <a:tint val="83000"/>
                    <a:satMod val="150000"/>
                  </a:schemeClr>
                </a:solidFill>
              </a:rPr>
            </a:br>
            <a:r>
              <a:rPr lang="en-US" sz="4000" b="1" dirty="0" smtClean="0">
                <a:solidFill>
                  <a:schemeClr val="accent1">
                    <a:tint val="83000"/>
                    <a:satMod val="150000"/>
                  </a:schemeClr>
                </a:solidFill>
              </a:rPr>
              <a:t>ANSWER: FRANK SINATRA</a:t>
            </a:r>
          </a:p>
          <a:p>
            <a:pPr>
              <a:buNone/>
            </a:pPr>
            <a:endParaRPr lang="en-US" sz="4000" b="1" dirty="0" smtClean="0">
              <a:solidFill>
                <a:schemeClr val="accent1">
                  <a:tint val="83000"/>
                  <a:satMod val="150000"/>
                </a:schemeClr>
              </a:solidFill>
            </a:endParaRPr>
          </a:p>
          <a:p>
            <a:r>
              <a:rPr lang="en-US" sz="4000" b="1" dirty="0" smtClean="0">
                <a:solidFill>
                  <a:schemeClr val="accent1">
                    <a:tint val="83000"/>
                    <a:satMod val="150000"/>
                  </a:schemeClr>
                </a:solidFill>
              </a:rPr>
              <a:t> </a:t>
            </a:r>
            <a:r>
              <a:rPr lang="en-US" sz="4000" b="1" dirty="0" smtClean="0">
                <a:solidFill>
                  <a:schemeClr val="tx2">
                    <a:lumMod val="75000"/>
                  </a:schemeClr>
                </a:solidFill>
              </a:rPr>
              <a:t>WHICH SHOW CREATED IN 1969 STARRED ROBERT REED, FLORENCE HENDERSON, AND ANN B. DAVIS</a:t>
            </a:r>
          </a:p>
          <a:p>
            <a:pPr>
              <a:buNone/>
            </a:pPr>
            <a:r>
              <a:rPr lang="en-US" sz="4000" b="1" dirty="0" smtClean="0">
                <a:solidFill>
                  <a:schemeClr val="tx2">
                    <a:lumMod val="75000"/>
                  </a:schemeClr>
                </a:solidFill>
              </a:rPr>
              <a:t>  ANSWER: The Brady Bunch</a:t>
            </a:r>
            <a:endParaRPr lang="en-US" sz="4000" dirty="0">
              <a:solidFill>
                <a:schemeClr val="tx2">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TotalTime>
  <Words>757</Words>
  <Application>Microsoft Office PowerPoint</Application>
  <PresentationFormat>On-screen Show (4:3)</PresentationFormat>
  <Paragraphs>82</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a quiz down memory lane….</vt:lpstr>
      <vt:lpstr>About our group</vt:lpstr>
      <vt:lpstr>Our Ideas… </vt:lpstr>
      <vt:lpstr>garito manor</vt:lpstr>
      <vt:lpstr>PowerPoint Presentation</vt:lpstr>
      <vt:lpstr>QUOTE</vt:lpstr>
      <vt:lpstr>A Quiz down memory lane</vt:lpstr>
      <vt:lpstr>How the game worked</vt:lpstr>
      <vt:lpstr>PowerPoint Presentation</vt:lpstr>
      <vt:lpstr>Materials needed to make this a successful event </vt:lpstr>
      <vt:lpstr>The Prizes </vt:lpstr>
      <vt:lpstr>The prizes </vt:lpstr>
      <vt:lpstr>purpose</vt:lpstr>
      <vt:lpstr>PowerPoint Presentation</vt:lpstr>
      <vt:lpstr>PowerPoint Presentation</vt:lpstr>
      <vt:lpstr>Conclusion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quiz down memory lane….</dc:title>
  <dc:creator>Michelle Marie</dc:creator>
  <cp:lastModifiedBy>setup</cp:lastModifiedBy>
  <cp:revision>14</cp:revision>
  <dcterms:created xsi:type="dcterms:W3CDTF">2011-11-23T01:53:55Z</dcterms:created>
  <dcterms:modified xsi:type="dcterms:W3CDTF">2011-12-01T18:34:55Z</dcterms:modified>
</cp:coreProperties>
</file>