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79701"/>
            <a:ext cx="7543800" cy="255693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000" dirty="0" smtClean="0"/>
              <a:t>Media Relations</a:t>
            </a:r>
            <a:br>
              <a:rPr lang="en-US" sz="6000" dirty="0" smtClean="0"/>
            </a:br>
            <a:r>
              <a:rPr lang="en-US" sz="5400" dirty="0" smtClean="0"/>
              <a:t>Individual Project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219700"/>
            <a:ext cx="6858000" cy="990600"/>
          </a:xfrm>
        </p:spPr>
        <p:txBody>
          <a:bodyPr/>
          <a:lstStyle/>
          <a:p>
            <a:r>
              <a:rPr lang="en-US" dirty="0" smtClean="0"/>
              <a:t>Jessica Scannell</a:t>
            </a:r>
            <a:endParaRPr lang="en-US" dirty="0"/>
          </a:p>
        </p:txBody>
      </p:sp>
      <p:pic>
        <p:nvPicPr>
          <p:cNvPr id="4" name="Picture 3" descr="Fashion Fights FGM Logo copy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67" y="152400"/>
            <a:ext cx="2921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1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Organization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423333"/>
            <a:ext cx="3725333" cy="826029"/>
          </a:xfrm>
        </p:spPr>
        <p:txBody>
          <a:bodyPr/>
          <a:lstStyle/>
          <a:p>
            <a:pPr algn="ctr"/>
            <a:r>
              <a:rPr lang="en-US" sz="2400" dirty="0" smtClean="0"/>
              <a:t>The Desert Flower Foundation</a:t>
            </a:r>
            <a:endParaRPr lang="en-US" sz="2400" dirty="0"/>
          </a:p>
        </p:txBody>
      </p:sp>
      <p:pic>
        <p:nvPicPr>
          <p:cNvPr id="8" name="Content Placeholder 7" descr="Screen Shot 2013-03-06 at 8.22.29 PM.png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141" b="-42141"/>
          <a:stretch/>
        </p:blipFill>
        <p:spPr>
          <a:xfrm>
            <a:off x="1320799" y="1249362"/>
            <a:ext cx="2963334" cy="375633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Waris Dirie</a:t>
            </a:r>
            <a:endParaRPr lang="en-US" sz="2400" dirty="0"/>
          </a:p>
        </p:txBody>
      </p:sp>
      <p:pic>
        <p:nvPicPr>
          <p:cNvPr id="9" name="Content Placeholder 8" descr="waris dirie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4" b="-1194"/>
          <a:stretch/>
        </p:blipFill>
        <p:spPr>
          <a:xfrm>
            <a:off x="5588000" y="1524000"/>
            <a:ext cx="2175933" cy="3048000"/>
          </a:xfrm>
        </p:spPr>
      </p:pic>
    </p:spTree>
    <p:extLst>
      <p:ext uri="{BB962C8B-B14F-4D97-AF65-F5344CB8AC3E}">
        <p14:creationId xmlns:p14="http://schemas.microsoft.com/office/powerpoint/2010/main" val="181967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47296" y="5181600"/>
            <a:ext cx="4078704" cy="93920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Campaign</a:t>
            </a:r>
            <a:endParaRPr lang="en-US" sz="4800" dirty="0"/>
          </a:p>
        </p:txBody>
      </p:sp>
      <p:pic>
        <p:nvPicPr>
          <p:cNvPr id="14" name="Picture 13" descr="Fashion Fights FGM Logo copy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9" y="592667"/>
            <a:ext cx="4588933" cy="4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5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15466"/>
            <a:ext cx="2099733" cy="956733"/>
          </a:xfrm>
        </p:spPr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82951"/>
              </p:ext>
            </p:extLst>
          </p:nvPr>
        </p:nvGraphicFramePr>
        <p:xfrm>
          <a:off x="372530" y="277706"/>
          <a:ext cx="8636002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8001"/>
                <a:gridCol w="4318001"/>
              </a:tblGrid>
              <a:tr h="2187222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mbria"/>
                        </a:rPr>
                        <a:t>Strengths: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US based FGM foundation.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celebrity of Waris Dirie.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link with the fashion Industry.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  <a:cs typeface="Cambria"/>
                        </a:rPr>
                        <a:t>Weaknesses: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Limited public awareness.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Limited</a:t>
                      </a:r>
                      <a:r>
                        <a:rPr lang="en-US" sz="2400" baseline="0" dirty="0" smtClean="0"/>
                        <a:t> online presence.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FGM is a taboo, rarely discussed topic.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7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Opportunities: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Increase</a:t>
                      </a:r>
                      <a:r>
                        <a:rPr lang="en-US" sz="2400" baseline="0" dirty="0" smtClean="0"/>
                        <a:t> awareness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Use fashion industry to lessen taboo and create mainstream conversation.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Increase</a:t>
                      </a:r>
                      <a:r>
                        <a:rPr lang="en-US" sz="2400" baseline="0" dirty="0" smtClean="0"/>
                        <a:t> online presence.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Threats: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Opposition</a:t>
                      </a:r>
                      <a:r>
                        <a:rPr lang="en-US" sz="2400" baseline="0" dirty="0" smtClean="0"/>
                        <a:t> from certain individual.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Lack of prosecutions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Victims</a:t>
                      </a:r>
                      <a:r>
                        <a:rPr lang="en-US" sz="2400" baseline="0" dirty="0" smtClean="0"/>
                        <a:t> and public unwilling to speak out.</a:t>
                      </a:r>
                      <a:endParaRPr lang="en-US" sz="2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2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181100" y="26289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604114"/>
              </p:ext>
            </p:extLst>
          </p:nvPr>
        </p:nvGraphicFramePr>
        <p:xfrm>
          <a:off x="389467" y="575734"/>
          <a:ext cx="8195733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3936"/>
                <a:gridCol w="4081797"/>
              </a:tblGrid>
              <a:tr h="2543101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mbria"/>
                        </a:rPr>
                        <a:t>Goals: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mbria"/>
                        </a:rPr>
                        <a:t>End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mbria"/>
                        </a:rPr>
                        <a:t> FGM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mbria"/>
                        </a:rPr>
                        <a:t>Create mainstream conversation/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mbria"/>
                        </a:rPr>
                        <a:t>public awareness.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mbria"/>
                        </a:rPr>
                        <a:t>Improve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mbria"/>
                        </a:rPr>
                        <a:t> Desert Flower visibility.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  <a:cs typeface="Cambria"/>
                        </a:rPr>
                        <a:t>Objectives: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+mn-lt"/>
                          <a:cs typeface="Cambria"/>
                        </a:rPr>
                        <a:t>10%</a:t>
                      </a:r>
                      <a:r>
                        <a:rPr lang="en-US" sz="2400" baseline="0" dirty="0" smtClean="0">
                          <a:latin typeface="+mn-lt"/>
                          <a:cs typeface="Cambria"/>
                        </a:rPr>
                        <a:t> more public awareness in NYC by 02.20.13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cs typeface="Cambria"/>
                        </a:rPr>
                        <a:t>10% more social</a:t>
                      </a:r>
                      <a:r>
                        <a:rPr lang="en-US" sz="2400" baseline="0" dirty="0" smtClean="0">
                          <a:latin typeface="+mn-lt"/>
                          <a:cs typeface="Cambria"/>
                        </a:rPr>
                        <a:t> media fans/followers by 02.20.13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cs typeface="Cambria"/>
                        </a:rPr>
                        <a:t>10%</a:t>
                      </a:r>
                      <a:r>
                        <a:rPr lang="en-US" sz="2400" baseline="0" dirty="0" smtClean="0">
                          <a:latin typeface="+mn-lt"/>
                          <a:cs typeface="Cambria"/>
                        </a:rPr>
                        <a:t> more donations by 02.20.13</a:t>
                      </a:r>
                    </a:p>
                  </a:txBody>
                  <a:tcPr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29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Strategies: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+mn-lt"/>
                        </a:rPr>
                        <a:t>Use</a:t>
                      </a:r>
                      <a:r>
                        <a:rPr lang="en-US" sz="2400" baseline="0" dirty="0" smtClean="0">
                          <a:latin typeface="+mn-lt"/>
                        </a:rPr>
                        <a:t> celebrity founder for publicity.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aseline="0" dirty="0" smtClean="0">
                          <a:latin typeface="+mn-lt"/>
                        </a:rPr>
                        <a:t>Use fashion industry to gain public attention.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aseline="0" dirty="0" smtClean="0">
                          <a:latin typeface="+mn-lt"/>
                        </a:rPr>
                        <a:t>Use social media to connect with public.</a:t>
                      </a:r>
                      <a:endParaRPr lang="en-US" sz="2400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Tactics:</a:t>
                      </a:r>
                      <a:endParaRPr lang="en-US" sz="2400" dirty="0" smtClean="0">
                        <a:latin typeface="+mj-lt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Fashion Fights FGM event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New</a:t>
                      </a:r>
                      <a:r>
                        <a:rPr lang="en-US" sz="2400" baseline="0" dirty="0" smtClean="0"/>
                        <a:t> social media platforms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Press Kit,</a:t>
                      </a:r>
                      <a:r>
                        <a:rPr lang="en-US" sz="2400" baseline="0" dirty="0" smtClean="0"/>
                        <a:t> Press Release, Media Alert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TV talk shows, </a:t>
                      </a:r>
                      <a:r>
                        <a:rPr lang="en-US" sz="2400" baseline="0" dirty="0" err="1" smtClean="0"/>
                        <a:t>TedTalks</a:t>
                      </a:r>
                      <a:endParaRPr lang="en-US" sz="24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Helpline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Surveys before and after</a:t>
                      </a:r>
                    </a:p>
                  </a:txBody>
                  <a:tcPr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25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shion Fights FGM Event Po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0"/>
            <a:ext cx="5001180" cy="61637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800" y="4893741"/>
            <a:ext cx="2032000" cy="12699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5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68" y="6129869"/>
            <a:ext cx="4842934" cy="72813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Messaging Matrix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325068"/>
              </p:ext>
            </p:extLst>
          </p:nvPr>
        </p:nvGraphicFramePr>
        <p:xfrm>
          <a:off x="133876" y="101599"/>
          <a:ext cx="8806924" cy="575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9753600" imgH="6375400" progId="Word.Document.12">
                  <p:embed/>
                </p:oleObj>
              </mc:Choice>
              <mc:Fallback>
                <p:oleObj name="Document" r:id="rId3" imgW="9753600" imgH="637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876" y="101599"/>
                        <a:ext cx="8806924" cy="5757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7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49332"/>
            <a:ext cx="7552267" cy="922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 Plan: Media Targets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609600"/>
            <a:ext cx="75184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3600" dirty="0" smtClean="0"/>
              <a:t>New York Times and Vogue press release exclusive.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600" dirty="0" smtClean="0"/>
              <a:t>Pitch to Broadcast Media, share stories before event.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600" dirty="0" smtClean="0"/>
              <a:t>Social Media Campaign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600" dirty="0" smtClean="0"/>
              <a:t>Media alert to all media and bloggers to attend event.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600" dirty="0" smtClean="0"/>
              <a:t>Ted Talks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1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8144933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Fashion Industry?</a:t>
            </a:r>
            <a:br>
              <a:rPr lang="en-US" sz="3600" dirty="0" smtClean="0"/>
            </a:br>
            <a:r>
              <a:rPr lang="en-US" sz="3600" dirty="0" smtClean="0"/>
              <a:t>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Step: Mainstream Public Awareness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72533" y="457200"/>
            <a:ext cx="828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1. </a:t>
            </a:r>
            <a:r>
              <a:rPr lang="en-US" sz="2400" dirty="0" smtClean="0"/>
              <a:t>Outreach </a:t>
            </a:r>
            <a:r>
              <a:rPr lang="en-US" sz="2400" dirty="0"/>
              <a:t>and education to immigrant communities about the legal, physical and psychological consequences of FGM.</a:t>
            </a:r>
          </a:p>
          <a:p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smtClean="0">
                <a:latin typeface="+mj-lt"/>
              </a:rPr>
              <a:t>2. </a:t>
            </a:r>
            <a:r>
              <a:rPr lang="en-US" sz="2400" dirty="0" smtClean="0"/>
              <a:t>Encouraging </a:t>
            </a:r>
            <a:r>
              <a:rPr lang="en-US" sz="2400" dirty="0"/>
              <a:t>community and religious leaders to educate their communities about the harm and illegality of FGM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smtClean="0">
                <a:latin typeface="+mj-lt"/>
              </a:rPr>
              <a:t>3. </a:t>
            </a:r>
            <a:r>
              <a:rPr lang="en-US" sz="2400" dirty="0" smtClean="0"/>
              <a:t>Guidelines </a:t>
            </a:r>
            <a:r>
              <a:rPr lang="en-US" sz="2400" dirty="0"/>
              <a:t>and training to assist front-line professions, such as law enforcement agents, teachers and health care workers to identify and protect girls at risk.</a:t>
            </a:r>
          </a:p>
          <a:p>
            <a:r>
              <a:rPr lang="en-US" sz="2400" dirty="0"/>
              <a:t> </a:t>
            </a:r>
            <a:endParaRPr lang="en-US" sz="2400" dirty="0"/>
          </a:p>
          <a:p>
            <a:r>
              <a:rPr lang="en-US" sz="2400" dirty="0" smtClean="0">
                <a:latin typeface="+mj-lt"/>
              </a:rPr>
              <a:t>4. </a:t>
            </a:r>
            <a:r>
              <a:rPr lang="en-US" sz="2400" dirty="0" smtClean="0"/>
              <a:t>Robust </a:t>
            </a:r>
            <a:r>
              <a:rPr lang="en-US" sz="2400" dirty="0"/>
              <a:t>enforcement of laws prohibiting FGM,  not only on U.S. soil but in the case of girls sent abroad for the </a:t>
            </a:r>
            <a:r>
              <a:rPr lang="en-US" sz="2400" dirty="0" smtClean="0"/>
              <a:t>procedure.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328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68</TotalTime>
  <Words>253</Words>
  <Application>Microsoft Macintosh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Newsprint</vt:lpstr>
      <vt:lpstr>Microsoft Word Document</vt:lpstr>
      <vt:lpstr>  Media Relations Individual Project</vt:lpstr>
      <vt:lpstr>The Organization</vt:lpstr>
      <vt:lpstr>The Campaign</vt:lpstr>
      <vt:lpstr>SWOT</vt:lpstr>
      <vt:lpstr>PowerPoint Presentation</vt:lpstr>
      <vt:lpstr>The Event</vt:lpstr>
      <vt:lpstr>Messaging Matrix</vt:lpstr>
      <vt:lpstr>The PR Plan: Media Targets</vt:lpstr>
      <vt:lpstr>Why Fashion Industry? 5th Step: Mainstream Public Awareness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Media Relations Individual Project</dc:title>
  <dc:creator>Jessica Scannell</dc:creator>
  <cp:lastModifiedBy>Jessica Scannell</cp:lastModifiedBy>
  <cp:revision>7</cp:revision>
  <dcterms:created xsi:type="dcterms:W3CDTF">2013-05-01T20:38:52Z</dcterms:created>
  <dcterms:modified xsi:type="dcterms:W3CDTF">2013-05-01T21:47:02Z</dcterms:modified>
</cp:coreProperties>
</file>