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0667" autoAdjust="0"/>
  </p:normalViewPr>
  <p:slideViewPr>
    <p:cSldViewPr>
      <p:cViewPr varScale="1">
        <p:scale>
          <a:sx n="79" d="100"/>
          <a:sy n="79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2065"/>
  <ax:ocxPr ax:name="_cy" ax:value="8678"/>
  <ax:ocxPr ax:name="FlashVars" ax:value=""/>
  <ax:ocxPr ax:name="Movie" ax:value="http://www.youtube.com/v/0Jh9PvbTpbE"/>
  <ax:ocxPr ax:name="Src" ax:value="http://www.youtube.com/v/0Jh9PvbTpbE"/>
  <ax:ocxPr ax:name="WMode" ax:value="Window"/>
  <ax:ocxPr ax:name="Play" ax:value="0"/>
  <ax:ocxPr ax:name="Loop" ax:value="0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2065"/>
  <ax:ocxPr ax:name="_cy" ax:value="8678"/>
  <ax:ocxPr ax:name="FlashVars" ax:value=""/>
  <ax:ocxPr ax:name="Movie" ax:value="http://www.youtube.com/v/GeMZ1xN82bs&amp;NR/1"/>
  <ax:ocxPr ax:name="Src" ax:value="http://www.youtube.com/v/GeMZ1xN82bs&amp;NR/1"/>
  <ax:ocxPr ax:name="WMode" ax:value="Window"/>
  <ax:ocxPr ax:name="Play" ax:value="0"/>
  <ax:ocxPr ax:name="Loop" ax:value="0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2700"/>
  <ax:ocxPr ax:name="_cy" ax:value="8678"/>
  <ax:ocxPr ax:name="FlashVars" ax:value=""/>
  <ax:ocxPr ax:name="Movie" ax:value="http://www.youtube.com/v/AXzR5b6HoIA&amp;feature/related"/>
  <ax:ocxPr ax:name="Src" ax:value="http://www.youtube.com/v/AXzR5b6HoIA&amp;feature/related"/>
  <ax:ocxPr ax:name="WMode" ax:value="Window"/>
  <ax:ocxPr ax:name="Play" ax:value="0"/>
  <ax:ocxPr ax:name="Loop" ax:value="0"/>
  <ax:ocxPr ax:name="Quality" ax:value="High"/>
  <ax:ocxPr ax:name="SAlign" ax:value="LT"/>
  <ax:ocxPr ax:name="Menu" ax:value="-1"/>
  <ax:ocxPr ax:name="Base" ax:value=""/>
  <ax:ocxPr ax:name="AllowScriptAccess" ax:value=""/>
  <ax:ocxPr ax:name="Scale" ax:value="NoScale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7AFD4-C63C-43C2-96C3-CC88113D9381}" type="datetimeFigureOut">
              <a:rPr lang="en-US" smtClean="0"/>
              <a:pPr/>
              <a:t>11/26/2009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2151-2B60-45D9-AE1D-6A3E797A4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08175"/>
          </a:xfrm>
        </p:spPr>
        <p:txBody>
          <a:bodyPr>
            <a:normAutofit/>
          </a:bodyPr>
          <a:lstStyle/>
          <a:p>
            <a:endParaRPr lang="en-US" sz="5400" b="1" dirty="0">
              <a:latin typeface="KidTYPERuled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038600"/>
            <a:ext cx="5943600" cy="914400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rgbClr val="FF0066"/>
              </a:solidFill>
              <a:latin typeface="KidTYPERuled" pitchFamily="2" charset="0"/>
            </a:endParaRPr>
          </a:p>
        </p:txBody>
      </p:sp>
      <p:pic>
        <p:nvPicPr>
          <p:cNvPr id="5" name="Picture 4" descr="PPT 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538"/>
            <a:ext cx="9144000" cy="633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BKGR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538"/>
            <a:ext cx="9144000" cy="6330462"/>
          </a:xfrm>
          <a:prstGeom prst="rect">
            <a:avLst/>
          </a:prstGeom>
        </p:spPr>
      </p:pic>
      <p:pic>
        <p:nvPicPr>
          <p:cNvPr id="6" name="Picture 5" descr="brat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2057400" cy="2057400"/>
          </a:xfrm>
          <a:prstGeom prst="roundRect">
            <a:avLst>
              <a:gd name="adj" fmla="val 187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810000" y="2133600"/>
            <a:ext cx="47244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Sexy – To be desirable in an arousing way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Sex sells the notion that girls should: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Be skinny (really skinny)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Be Lustful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Wear revealing and ‘mature’ clothing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Wear make-up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Wear heels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9" name="Picture 8" descr="64_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876800"/>
            <a:ext cx="2286000" cy="1714500"/>
          </a:xfrm>
          <a:prstGeom prst="roundRect">
            <a:avLst>
              <a:gd name="adj" fmla="val 170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bratz-7-18-08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962400"/>
            <a:ext cx="1828800" cy="2438400"/>
          </a:xfrm>
          <a:prstGeom prst="roundRect">
            <a:avLst>
              <a:gd name="adj" fmla="val 1617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beach-fun-barbi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27539"/>
            <a:ext cx="9144000" cy="6330461"/>
          </a:xfrm>
        </p:spPr>
      </p:pic>
      <p:pic>
        <p:nvPicPr>
          <p:cNvPr id="10" name="Picture 9" descr="barb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8267" y="1828800"/>
            <a:ext cx="1576916" cy="2270760"/>
          </a:xfrm>
          <a:prstGeom prst="roundRect">
            <a:avLst>
              <a:gd name="adj" fmla="val 18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tattoo-barbi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19600"/>
            <a:ext cx="2921000" cy="2190750"/>
          </a:xfrm>
          <a:prstGeom prst="roundRect">
            <a:avLst>
              <a:gd name="adj" fmla="val 1873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514600" y="16002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Barbie is advertised as a flawless girl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For ages 6 and 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Disproportionate figure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Often sold in bikinis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Made to look sexy with: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Tattoos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Tanning supplies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Make-up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Mature clothing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2" name="Picture 11" descr="barbie girl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648200"/>
            <a:ext cx="2533650" cy="1948962"/>
          </a:xfrm>
          <a:prstGeom prst="roundRect">
            <a:avLst>
              <a:gd name="adj" fmla="val 259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3007831034_242c2129c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2362200"/>
            <a:ext cx="1955800" cy="1466850"/>
          </a:xfrm>
          <a:prstGeom prst="roundRect">
            <a:avLst>
              <a:gd name="adj" fmla="val 161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04800"/>
            <a:ext cx="1333500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81000"/>
            <a:ext cx="2006600" cy="1504950"/>
          </a:xfrm>
          <a:prstGeom prst="roundRect">
            <a:avLst>
              <a:gd name="adj" fmla="val 141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ontrols>
      <p:control spid="2051" name="ShockwaveFlash1" r:id="rId2" imgW="4342857" imgH="3123810"/>
      <p:control spid="2052" name="ShockwaveFlash2" r:id="rId3" imgW="4342857" imgH="312381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bercrombie-fitch-thong-for-gir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495800"/>
            <a:ext cx="2219847" cy="1593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new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5105400"/>
            <a:ext cx="1352550" cy="1577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1200" y="2286000"/>
            <a:ext cx="2895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Famous for explicit sexual ads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1600" dirty="0" smtClean="0"/>
              <a:t>According to </a:t>
            </a:r>
            <a:r>
              <a:rPr lang="en-US" sz="1600" dirty="0" err="1" smtClean="0"/>
              <a:t>Lianne</a:t>
            </a:r>
            <a:r>
              <a:rPr lang="en-US" sz="1600" dirty="0" smtClean="0"/>
              <a:t> George</a:t>
            </a:r>
            <a:r>
              <a:rPr lang="en-US" sz="1600" dirty="0" smtClean="0"/>
              <a:t>, “Abercrombie &amp; Fitch and Limited Too sell fishnet stockings, skinny jeans, message panties and padded “</a:t>
            </a:r>
            <a:r>
              <a:rPr lang="en-US" sz="1600" dirty="0" err="1" smtClean="0"/>
              <a:t>bralettes</a:t>
            </a:r>
            <a:r>
              <a:rPr lang="en-US" sz="1600" dirty="0" smtClean="0"/>
              <a:t>” in micro-sizes.  In 2002, Abercrombie &amp; Fitch launched its infamous </a:t>
            </a:r>
            <a:r>
              <a:rPr lang="en-US" sz="1600" dirty="0" err="1" smtClean="0"/>
              <a:t>kiddie</a:t>
            </a:r>
            <a:r>
              <a:rPr lang="en-US" sz="1600" dirty="0" smtClean="0"/>
              <a:t> thong collection, arguing that girls as young as 10 ‘are style-conscious and want underwear that doesn’t produce a Visible Panty Line’”</a:t>
            </a:r>
            <a:endParaRPr lang="en-US" sz="1600" dirty="0"/>
          </a:p>
        </p:txBody>
      </p:sp>
      <p:pic>
        <p:nvPicPr>
          <p:cNvPr id="9" name="Picture 8" descr="womens_div_m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743200"/>
            <a:ext cx="2357437" cy="1339520"/>
          </a:xfrm>
          <a:prstGeom prst="round2DiagRect">
            <a:avLst>
              <a:gd name="adj1" fmla="val 3140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85800"/>
            <a:ext cx="1866900" cy="1625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505200"/>
            <a:ext cx="1562100" cy="1316726"/>
          </a:xfrm>
          <a:prstGeom prst="round2DiagRect">
            <a:avLst>
              <a:gd name="adj1" fmla="val 2125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lvin-klein-1981-brooke-shields-1208-lg-896320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04800"/>
            <a:ext cx="165735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ontrols>
      <p:control spid="5123" name="ShockwaveFlash1" r:id="rId2" imgW="4571429" imgH="312381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BKGR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538"/>
            <a:ext cx="9144000" cy="6330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57150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“Images that used to belong to the world of pornography are now commonplace in family magazines and newspapers, in TV commercials, on billboards, online” (</a:t>
            </a:r>
            <a:r>
              <a:rPr lang="en-US" dirty="0" err="1" smtClean="0"/>
              <a:t>Kilbourne</a:t>
            </a:r>
            <a:r>
              <a:rPr lang="en-US" dirty="0" smtClean="0"/>
              <a:t>).</a:t>
            </a:r>
            <a:endParaRPr lang="en-US" b="1" dirty="0"/>
          </a:p>
        </p:txBody>
      </p:sp>
      <p:pic>
        <p:nvPicPr>
          <p:cNvPr id="6" name="Picture 5" descr="1491755_f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752600"/>
            <a:ext cx="1565078" cy="2194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bu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38600"/>
            <a:ext cx="2322945" cy="153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alvin-klein-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524000"/>
            <a:ext cx="23622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M-CandiesAd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447800"/>
            <a:ext cx="1611086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k-bj-ad-32435-1245790172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0800" y="3657600"/>
            <a:ext cx="1529668" cy="196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eptember_2005_calvi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4038600"/>
            <a:ext cx="2066925" cy="155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sdlabs-bmw-pedophile-a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9000" y="152400"/>
            <a:ext cx="1207994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BKGR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538"/>
            <a:ext cx="9144000" cy="6330462"/>
          </a:xfrm>
          <a:prstGeom prst="rect">
            <a:avLst/>
          </a:prstGeom>
        </p:spPr>
      </p:pic>
      <p:pic>
        <p:nvPicPr>
          <p:cNvPr id="3" name="Picture 2" descr="Girls Bratz Bratty Do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3581400"/>
            <a:ext cx="1204913" cy="2921000"/>
          </a:xfrm>
          <a:prstGeom prst="roundRect">
            <a:avLst>
              <a:gd name="adj" fmla="val 165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as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447800"/>
            <a:ext cx="1371600" cy="1863306"/>
          </a:xfrm>
          <a:prstGeom prst="roundRect">
            <a:avLst>
              <a:gd name="adj" fmla="val 179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Girls Bratz Cl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581400"/>
            <a:ext cx="1151001" cy="2895600"/>
          </a:xfrm>
          <a:prstGeom prst="roundRect">
            <a:avLst>
              <a:gd name="adj" fmla="val 1800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447800"/>
            <a:ext cx="2345146" cy="1624013"/>
          </a:xfrm>
          <a:prstGeom prst="roundRect">
            <a:avLst>
              <a:gd name="adj" fmla="val 16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886200"/>
            <a:ext cx="1466850" cy="2052638"/>
          </a:xfrm>
          <a:prstGeom prst="roundRect">
            <a:avLst>
              <a:gd name="adj" fmla="val 1882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334000"/>
            <a:ext cx="2133600" cy="1230376"/>
          </a:xfrm>
          <a:prstGeom prst="roundRect">
            <a:avLst>
              <a:gd name="adj" fmla="val 3386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2209800"/>
            <a:ext cx="1841632" cy="2214563"/>
          </a:xfrm>
          <a:prstGeom prst="roundRect">
            <a:avLst>
              <a:gd name="adj" fmla="val 96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828800" y="1295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an extent the problem is not learning about sex, according to Jean </a:t>
            </a:r>
            <a:r>
              <a:rPr lang="en-US" dirty="0" err="1" smtClean="0"/>
              <a:t>Kilbourne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55626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…“</a:t>
            </a:r>
            <a:r>
              <a:rPr lang="en-US" sz="1400" dirty="0" smtClean="0"/>
              <a:t>the problem is </a:t>
            </a:r>
            <a:r>
              <a:rPr lang="en-US" sz="1400" i="1" dirty="0" smtClean="0"/>
              <a:t>what</a:t>
            </a:r>
            <a:r>
              <a:rPr lang="en-US" sz="1400" dirty="0" smtClean="0"/>
              <a:t> they </a:t>
            </a:r>
            <a:r>
              <a:rPr lang="en-US" sz="1400" dirty="0" smtClean="0"/>
              <a:t>are</a:t>
            </a:r>
          </a:p>
          <a:p>
            <a:r>
              <a:rPr lang="en-US" sz="1400" dirty="0" smtClean="0"/>
              <a:t>learning</a:t>
            </a:r>
            <a:r>
              <a:rPr lang="en-US" sz="1400" dirty="0" smtClean="0"/>
              <a:t>, the age at which they’re </a:t>
            </a:r>
            <a:endParaRPr lang="en-US" sz="1400" dirty="0" smtClean="0"/>
          </a:p>
          <a:p>
            <a:r>
              <a:rPr lang="en-US" sz="1400" dirty="0" smtClean="0"/>
              <a:t>learning </a:t>
            </a:r>
            <a:r>
              <a:rPr lang="en-US" sz="1400" dirty="0" smtClean="0"/>
              <a:t>it, and who is teaching them. Children get a very powerful and damaging kind of sex education from marketers and the popular culture</a:t>
            </a:r>
            <a:r>
              <a:rPr lang="en-US" sz="1400" dirty="0" smtClean="0"/>
              <a:t>”.</a:t>
            </a:r>
            <a:endParaRPr lang="en-US" sz="1400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2209800"/>
            <a:ext cx="2209800" cy="3251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BKGRD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538"/>
            <a:ext cx="9144000" cy="633046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752600"/>
            <a:ext cx="1364607" cy="2049838"/>
          </a:xfrm>
          <a:prstGeom prst="roundRect">
            <a:avLst>
              <a:gd name="adj" fmla="val 216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828800"/>
            <a:ext cx="2532993" cy="1679013"/>
          </a:xfrm>
          <a:prstGeom prst="roundRect">
            <a:avLst>
              <a:gd name="adj" fmla="val 183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C:\Users\Ashley\AppData\Local\Microsoft\Windows\Temporary Internet Files\Content.IE5\KJHHUV76\MCj0441964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362200"/>
            <a:ext cx="1762125" cy="593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4038600"/>
            <a:ext cx="67056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 not buy ‘raunchy’ clothing for little girls (especially parents)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Protest against what you </a:t>
            </a:r>
            <a:r>
              <a:rPr lang="en-US" b="1" i="1" dirty="0" smtClean="0"/>
              <a:t>know</a:t>
            </a:r>
            <a:r>
              <a:rPr lang="en-US" dirty="0" smtClean="0"/>
              <a:t> is wrong (ex. </a:t>
            </a:r>
            <a:r>
              <a:rPr lang="en-US" dirty="0" err="1" smtClean="0"/>
              <a:t>Bralettes</a:t>
            </a:r>
            <a:r>
              <a:rPr lang="en-US" dirty="0" smtClean="0"/>
              <a:t> for 6 year olds, </a:t>
            </a:r>
            <a:r>
              <a:rPr lang="en-US" dirty="0" err="1" smtClean="0"/>
              <a:t>kiddie</a:t>
            </a:r>
            <a:r>
              <a:rPr lang="en-US" dirty="0" smtClean="0"/>
              <a:t> thongs, etc…)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Be aware of what your daughter, little sister, and/or niece is being exposed to and how she is understanding it.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Have better sex education available for girls in and outside of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16793</TotalTime>
  <Words>303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</dc:creator>
  <cp:lastModifiedBy>Ashley</cp:lastModifiedBy>
  <cp:revision>89</cp:revision>
  <dcterms:created xsi:type="dcterms:W3CDTF">2009-11-24T00:42:46Z</dcterms:created>
  <dcterms:modified xsi:type="dcterms:W3CDTF">2009-12-07T16:52:56Z</dcterms:modified>
</cp:coreProperties>
</file>