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5"/>
    <p:restoredTop sz="94662"/>
  </p:normalViewPr>
  <p:slideViewPr>
    <p:cSldViewPr snapToGrid="0" snapToObjects="1">
      <p:cViewPr varScale="1">
        <p:scale>
          <a:sx n="67" d="100"/>
          <a:sy n="67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649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850" y="762626"/>
            <a:ext cx="8991600" cy="1645920"/>
          </a:xfrm>
        </p:spPr>
        <p:txBody>
          <a:bodyPr/>
          <a:lstStyle/>
          <a:p>
            <a:r>
              <a:rPr lang="en-US" dirty="0" smtClean="0"/>
              <a:t>Instagram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33956" y="5871158"/>
            <a:ext cx="6801612" cy="1239894"/>
          </a:xfrm>
        </p:spPr>
        <p:txBody>
          <a:bodyPr/>
          <a:lstStyle/>
          <a:p>
            <a:r>
              <a:rPr lang="en-US" dirty="0" smtClean="0"/>
              <a:t>Brianna Perriello </a:t>
            </a:r>
          </a:p>
          <a:p>
            <a:endParaRPr lang="en-US" dirty="0"/>
          </a:p>
        </p:txBody>
      </p:sp>
      <p:pic>
        <p:nvPicPr>
          <p:cNvPr id="1026" name="Picture 2" descr="mage result for instagram logo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3" y="2466041"/>
            <a:ext cx="3405117" cy="34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1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8150"/>
            <a:ext cx="9601200" cy="800100"/>
          </a:xfrm>
        </p:spPr>
        <p:txBody>
          <a:bodyPr/>
          <a:lstStyle/>
          <a:p>
            <a:r>
              <a:rPr lang="en-US" smtClean="0"/>
              <a:t>What is 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38250"/>
            <a:ext cx="9601200" cy="4324350"/>
          </a:xfrm>
        </p:spPr>
        <p:txBody>
          <a:bodyPr/>
          <a:lstStyle/>
          <a:p>
            <a:r>
              <a:rPr lang="en-US" dirty="0" smtClean="0"/>
              <a:t>New addition to </a:t>
            </a:r>
            <a:r>
              <a:rPr lang="en-US" dirty="0"/>
              <a:t>I</a:t>
            </a:r>
            <a:r>
              <a:rPr lang="en-US" dirty="0" smtClean="0"/>
              <a:t>nstagram where people can share all of their moments throughout the day </a:t>
            </a:r>
          </a:p>
          <a:p>
            <a:r>
              <a:rPr lang="en-US" dirty="0" smtClean="0"/>
              <a:t>Similar to Snapchat with a story</a:t>
            </a:r>
          </a:p>
          <a:p>
            <a:r>
              <a:rPr lang="en-US" dirty="0" smtClean="0"/>
              <a:t>Can bring moments to life with anything </a:t>
            </a:r>
            <a:r>
              <a:rPr lang="mr-IN" dirty="0" smtClean="0"/>
              <a:t>–</a:t>
            </a:r>
            <a:r>
              <a:rPr lang="en-US" dirty="0" smtClean="0"/>
              <a:t> your own creativity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24" y="3112058"/>
            <a:ext cx="2149593" cy="3736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07" y="3112058"/>
            <a:ext cx="2134658" cy="3710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55" y="3147543"/>
            <a:ext cx="2134658" cy="37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"/>
            <a:ext cx="9601200" cy="14859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smtClean="0"/>
              <a:t>it effects PR?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9601200" cy="3581400"/>
          </a:xfrm>
        </p:spPr>
        <p:txBody>
          <a:bodyPr/>
          <a:lstStyle/>
          <a:p>
            <a:r>
              <a:rPr lang="en-US" dirty="0" smtClean="0"/>
              <a:t>Advantages for PR professionals: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Easier communication and interactions with followers on Instagram </a:t>
            </a:r>
          </a:p>
          <a:p>
            <a:pPr lvl="1"/>
            <a:r>
              <a:rPr lang="en-US" dirty="0" smtClean="0"/>
              <a:t>Allows people to showcase other aspects of the company in a fun and creative way </a:t>
            </a:r>
          </a:p>
          <a:p>
            <a:pPr lvl="1"/>
            <a:r>
              <a:rPr lang="en-US" dirty="0" smtClean="0"/>
              <a:t>Can show other platforms that one may have other than Instagram </a:t>
            </a:r>
          </a:p>
          <a:p>
            <a:pPr lvl="1"/>
            <a:r>
              <a:rPr lang="en-US" dirty="0" smtClean="0"/>
              <a:t>Allows for a wider range of audience, such as younger generations who are active on this platform </a:t>
            </a:r>
          </a:p>
          <a:p>
            <a:pPr lvl="1"/>
            <a:r>
              <a:rPr lang="en-US" dirty="0" smtClean="0"/>
              <a:t>Easy to work with and relay information </a:t>
            </a:r>
          </a:p>
        </p:txBody>
      </p:sp>
    </p:spTree>
    <p:extLst>
      <p:ext uri="{BB962C8B-B14F-4D97-AF65-F5344CB8AC3E}">
        <p14:creationId xmlns:p14="http://schemas.microsoft.com/office/powerpoint/2010/main" val="73936378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</TotalTime>
  <Words>109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Franklin Gothic Book</vt:lpstr>
      <vt:lpstr>Arial</vt:lpstr>
      <vt:lpstr>Crop</vt:lpstr>
      <vt:lpstr>Instagram Stories</vt:lpstr>
      <vt:lpstr>What is it?</vt:lpstr>
      <vt:lpstr>How it effects PR?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Instagram Stories</dc:title>
  <dc:creator>Brianna Perriello</dc:creator>
  <cp:lastModifiedBy>Brianna Perriello</cp:lastModifiedBy>
  <cp:revision>2</cp:revision>
  <dcterms:created xsi:type="dcterms:W3CDTF">2017-04-10T17:45:25Z</dcterms:created>
  <dcterms:modified xsi:type="dcterms:W3CDTF">2017-04-10T19:51:03Z</dcterms:modified>
</cp:coreProperties>
</file>