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61" r:id="rId5"/>
    <p:sldId id="260" r:id="rId6"/>
    <p:sldId id="259" r:id="rId7"/>
    <p:sldId id="263" r:id="rId8"/>
    <p:sldId id="264" r:id="rId9"/>
    <p:sldId id="262" r:id="rId10"/>
    <p:sldId id="25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>
        <p:scale>
          <a:sx n="72" d="100"/>
          <a:sy n="72" d="100"/>
        </p:scale>
        <p:origin x="-134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2DB8B3C-C905-45B3-8C39-19102085BA5D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F3E3A4D-A0E2-4CAD-ACC7-25E1A6E6F59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ustomerevangelists.typepad.com/blog/2005/01/exposing_stealt.html" TargetMode="External"/><Relationship Id="rId2" Type="http://schemas.openxmlformats.org/officeDocument/2006/relationships/hyperlink" Target="http://articles.nydailynews.com/2010-04-19/entertainment/27062069_1_stealth-marketing-buzz-marketing-blackberry-pear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wsj.com/ideas-market/2012/04/13/the-stealth-celebrity-endorsemen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Iqra</a:t>
            </a:r>
            <a:r>
              <a:rPr lang="en-US" dirty="0" smtClean="0"/>
              <a:t> Mir, Jessica Nelson and Jessica </a:t>
            </a:r>
            <a:r>
              <a:rPr lang="en-US" dirty="0" err="1" smtClean="0"/>
              <a:t>Szczechowicz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Stealth Marketing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576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Do you think that this is a clever way of marketing or is it deceptive? How would you feel if this was done to you?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13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Article from Blackboard: 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articles.nydailynews.com/2010-04-19/entertainment/27062069_1_stealth-marketing-buzz-marketing-blackberry-pearl</a:t>
            </a:r>
            <a:endParaRPr lang="en-US" dirty="0" smtClean="0"/>
          </a:p>
          <a:p>
            <a:r>
              <a:rPr lang="en-US" dirty="0" smtClean="0"/>
              <a:t>PDF File: Implications </a:t>
            </a:r>
            <a:r>
              <a:rPr lang="en-US" dirty="0"/>
              <a:t>of Company-sponsored messages disguised as </a:t>
            </a:r>
            <a:r>
              <a:rPr lang="en-US" dirty="0" smtClean="0"/>
              <a:t>word-of-mouth </a:t>
            </a:r>
            <a:endParaRPr lang="en-US" dirty="0"/>
          </a:p>
          <a:p>
            <a:r>
              <a:rPr lang="en-US" dirty="0"/>
              <a:t>PDF File: Stealth Marketing as </a:t>
            </a:r>
            <a:r>
              <a:rPr lang="en-US" dirty="0" smtClean="0"/>
              <a:t>Strategy</a:t>
            </a:r>
            <a:endParaRPr lang="en-US" dirty="0"/>
          </a:p>
          <a:p>
            <a:r>
              <a:rPr lang="en-US" dirty="0" smtClean="0"/>
              <a:t>Stealth Marketing Examples: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customerevangelists.typepad.com/blog/2005/01/exposing_stealt.html</a:t>
            </a:r>
            <a:r>
              <a:rPr lang="en-US" dirty="0" smtClean="0"/>
              <a:t> </a:t>
            </a:r>
          </a:p>
          <a:p>
            <a:r>
              <a:rPr lang="en-US" dirty="0" smtClean="0"/>
              <a:t>Face Morphing in Ads:</a:t>
            </a:r>
            <a:endParaRPr lang="en-US" dirty="0"/>
          </a:p>
          <a:p>
            <a:r>
              <a:rPr lang="en-US" dirty="0">
                <a:hlinkClick r:id="rId4"/>
              </a:rPr>
              <a:t>http://blogs.wsj.com/ideas-market/2012/04/13/the-stealth-celebrity-endorsement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6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905000"/>
            <a:ext cx="7680960" cy="3901440"/>
          </a:xfrm>
        </p:spPr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Undercover or hidden marketing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Target market is unaware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Deliberate act of entering, operating, and exiting an industry</a:t>
            </a:r>
          </a:p>
          <a:p>
            <a:pPr marL="285750" indent="-285750"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Stealth Marketing?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744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676400"/>
            <a:ext cx="4067174" cy="4572000"/>
          </a:xfrm>
        </p:spPr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Behavioral targeting</a:t>
            </a:r>
          </a:p>
          <a:p>
            <a:pPr marL="457200" lvl="1" indent="-285750">
              <a:buFont typeface="Courier New" pitchFamily="49" charset="0"/>
              <a:buChar char="o"/>
            </a:pPr>
            <a:r>
              <a:rPr lang="en-US" dirty="0" smtClean="0"/>
              <a:t>Pushing ads based on past website visits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Celebrities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Marketing in entertainment</a:t>
            </a:r>
          </a:p>
          <a:p>
            <a:pPr marL="457200" lvl="1" indent="-285750">
              <a:buFont typeface="Courier New" pitchFamily="49" charset="0"/>
              <a:buChar char="o"/>
            </a:pPr>
            <a:r>
              <a:rPr lang="en-US" dirty="0" smtClean="0"/>
              <a:t>Music/ movies</a:t>
            </a:r>
          </a:p>
          <a:p>
            <a:pPr marL="457200" lvl="1" indent="-285750">
              <a:buFont typeface="Courier New" pitchFamily="49" charset="0"/>
              <a:buChar char="o"/>
            </a:pPr>
            <a:r>
              <a:rPr lang="en-US" dirty="0" smtClean="0"/>
              <a:t>Video games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Flogs- fake blogs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Guerrilla </a:t>
            </a:r>
          </a:p>
          <a:p>
            <a:pPr marL="457200" lvl="1" indent="-285750">
              <a:buFont typeface="Courier New" pitchFamily="49" charset="0"/>
              <a:buChar char="o"/>
            </a:pPr>
            <a:r>
              <a:rPr lang="en-US" dirty="0" smtClean="0"/>
              <a:t>Lasting impression</a:t>
            </a:r>
          </a:p>
          <a:p>
            <a:pPr marL="457200" lvl="1" indent="-285750"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Stealth Marketing </a:t>
            </a:r>
            <a:endParaRPr lang="en-US" dirty="0"/>
          </a:p>
        </p:txBody>
      </p:sp>
      <p:pic>
        <p:nvPicPr>
          <p:cNvPr id="1026" name="Picture 2" descr="http://3.bp.blogspot.com/_OgfeaqXxQn0/TGEl4SyySwI/AAAAAAAAAe0/Ub2e4ZWPZ50/s1600/GM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828800"/>
            <a:ext cx="2971800" cy="3651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6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They were getting the product out there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Actually placed it in the hands of the consumer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Protected the </a:t>
            </a:r>
            <a:r>
              <a:rPr lang="en-US" sz="3200" dirty="0"/>
              <a:t>b</a:t>
            </a:r>
            <a:r>
              <a:rPr lang="en-US" sz="3200" dirty="0" smtClean="0"/>
              <a:t>rand name by keeping it a secret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Gave the company feedback from an outsider </a:t>
            </a:r>
          </a:p>
          <a:p>
            <a:pPr marL="285750" indent="-285750">
              <a:buFont typeface="Courier New" pitchFamily="49" charset="0"/>
              <a:buChar char="o"/>
            </a:pPr>
            <a:endParaRPr lang="en-US" sz="2800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sz="2800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How it was Clever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122637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Making up a ruse to get the product directly into the hands of a consumer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“Actresses” are being paid to fake interest in these random non-acting men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Not really allowing the consumer to have a say in participating in the marketing ploy</a:t>
            </a:r>
          </a:p>
          <a:p>
            <a:pPr marL="285750" indent="-285750">
              <a:buFont typeface="Courier New" pitchFamily="49" charset="0"/>
              <a:buChar char="o"/>
            </a:pPr>
            <a:endParaRPr lang="en-US" sz="3200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sz="3200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sz="3200" dirty="0" smtClean="0"/>
          </a:p>
          <a:p>
            <a:pPr marL="285750" indent="-285750">
              <a:buFont typeface="Courier New" pitchFamily="49" charset="0"/>
              <a:buChar char="o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How it was Deceptive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3919761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057400"/>
            <a:ext cx="8229600" cy="3230563"/>
          </a:xfrm>
        </p:spPr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2800" dirty="0"/>
              <a:t>Poor Customer Relationship </a:t>
            </a:r>
            <a:r>
              <a:rPr lang="en-US" sz="2800" dirty="0" smtClean="0"/>
              <a:t>Management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800" dirty="0" smtClean="0"/>
              <a:t>No empathy for the Consumer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800" dirty="0" smtClean="0"/>
              <a:t>Misleading Behavior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800" dirty="0"/>
              <a:t>Consumer feels used </a:t>
            </a:r>
            <a:r>
              <a:rPr lang="en-US" sz="2800" dirty="0" smtClean="0"/>
              <a:t> (he thought he was getting a girl!)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Our Opinions</a:t>
            </a:r>
            <a:endParaRPr lang="en-US" sz="42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We do NOT approve!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610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2400" dirty="0"/>
              <a:t>Celebrity </a:t>
            </a:r>
            <a:r>
              <a:rPr lang="en-US" sz="2400" dirty="0" smtClean="0"/>
              <a:t>Marketing</a:t>
            </a:r>
          </a:p>
          <a:p>
            <a:r>
              <a:rPr lang="en-US" sz="2400" dirty="0"/>
              <a:t>	- Armstrong Williams being paid by the Bush </a:t>
            </a:r>
            <a:r>
              <a:rPr lang="en-US" sz="2400" dirty="0" smtClean="0"/>
              <a:t>	administration </a:t>
            </a:r>
            <a:r>
              <a:rPr lang="en-US" sz="2400" dirty="0"/>
              <a:t>to talk </a:t>
            </a:r>
            <a:r>
              <a:rPr lang="en-US" sz="2400" dirty="0" smtClean="0"/>
              <a:t>up </a:t>
            </a:r>
            <a:r>
              <a:rPr lang="en-US" sz="2400" dirty="0"/>
              <a:t>No Child Left </a:t>
            </a:r>
            <a:r>
              <a:rPr lang="en-US" sz="2400" dirty="0" smtClean="0"/>
              <a:t>Behind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/>
              <a:t>Marketing in Music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 Rapper </a:t>
            </a:r>
            <a:r>
              <a:rPr lang="en-US" sz="2400" dirty="0"/>
              <a:t>Jay-Z was paid to mention Motorola in his </a:t>
            </a:r>
            <a:r>
              <a:rPr lang="en-US" sz="2400" dirty="0" smtClean="0"/>
              <a:t>	music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/>
              <a:t>Viral </a:t>
            </a:r>
            <a:r>
              <a:rPr lang="en-US" sz="2400" dirty="0" smtClean="0"/>
              <a:t>Marketing</a:t>
            </a:r>
          </a:p>
          <a:p>
            <a:r>
              <a:rPr lang="en-US" sz="2400" dirty="0"/>
              <a:t>	- Dr. Pepper's Raging Cow campaign pays bloggers 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3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2400" dirty="0"/>
              <a:t>Brand pushers</a:t>
            </a:r>
          </a:p>
          <a:p>
            <a:r>
              <a:rPr lang="en-US" sz="2400" dirty="0"/>
              <a:t>	- Sony Ericsson T68i camera phone campaign that </a:t>
            </a:r>
            <a:r>
              <a:rPr lang="en-US" sz="2400" dirty="0" smtClean="0"/>
              <a:t>	hired </a:t>
            </a:r>
            <a:r>
              <a:rPr lang="en-US" sz="2400" dirty="0"/>
              <a:t>actors to </a:t>
            </a:r>
            <a:r>
              <a:rPr lang="en-US" sz="2400" dirty="0" smtClean="0"/>
              <a:t>pose </a:t>
            </a:r>
            <a:r>
              <a:rPr lang="en-US" sz="2400" dirty="0"/>
              <a:t>as tourists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/>
              <a:t>Marketing in video games</a:t>
            </a:r>
          </a:p>
          <a:p>
            <a:r>
              <a:rPr lang="en-US" sz="2400" dirty="0"/>
              <a:t>	- Toyota and other car manufacturers pay for their </a:t>
            </a:r>
            <a:r>
              <a:rPr lang="en-US" sz="2400" dirty="0" smtClean="0"/>
              <a:t>	cars </a:t>
            </a:r>
            <a:r>
              <a:rPr lang="en-US" sz="2400" dirty="0"/>
              <a:t>to appear in </a:t>
            </a:r>
            <a:r>
              <a:rPr lang="en-US" sz="2400" dirty="0" smtClean="0"/>
              <a:t>Sony's </a:t>
            </a:r>
            <a:r>
              <a:rPr lang="en-US" sz="2400" dirty="0"/>
              <a:t>Grand </a:t>
            </a:r>
            <a:r>
              <a:rPr lang="en-US" sz="2400" dirty="0" err="1"/>
              <a:t>Turismo</a:t>
            </a:r>
            <a:r>
              <a:rPr lang="en-US" sz="2400" dirty="0"/>
              <a:t> video </a:t>
            </a:r>
            <a:r>
              <a:rPr lang="en-US" sz="2400" dirty="0" smtClean="0"/>
              <a:t>game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2400" dirty="0" smtClean="0"/>
              <a:t>Other: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-Morphing </a:t>
            </a:r>
            <a:r>
              <a:rPr lang="en-US" sz="2400" dirty="0"/>
              <a:t>celebrity faces </a:t>
            </a:r>
            <a:r>
              <a:rPr lang="en-US" sz="2400" dirty="0" smtClean="0"/>
              <a:t>into people on  	advertisements to subconsciously make them 	seem more trustworthy to the audience</a:t>
            </a:r>
            <a:endParaRPr lang="en-US" sz="2400" dirty="0"/>
          </a:p>
          <a:p>
            <a:pPr marL="285750" indent="-285750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22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676400"/>
            <a:ext cx="7680960" cy="4724400"/>
          </a:xfrm>
        </p:spPr>
        <p:txBody>
          <a:bodyPr>
            <a:norm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Phone </a:t>
            </a:r>
            <a:r>
              <a:rPr lang="en-US" sz="3200" dirty="0"/>
              <a:t>T</a:t>
            </a:r>
            <a:r>
              <a:rPr lang="en-US" sz="3200" dirty="0" smtClean="0"/>
              <a:t>esting booth at a Mall (customers can participate voluntarily)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Take the </a:t>
            </a:r>
            <a:r>
              <a:rPr lang="en-US" sz="3200" dirty="0" err="1" smtClean="0"/>
              <a:t>Febreeze</a:t>
            </a:r>
            <a:r>
              <a:rPr lang="en-US" sz="3200" dirty="0" smtClean="0"/>
              <a:t> approach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200" dirty="0" smtClean="0"/>
              <a:t>Offer special deals and promotions to those who help out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Solutions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765002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122</TotalTime>
  <Words>282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Mylar</vt:lpstr>
      <vt:lpstr>Stealth Marketing</vt:lpstr>
      <vt:lpstr>What is Stealth Marketing?</vt:lpstr>
      <vt:lpstr>Types of Stealth Marketing </vt:lpstr>
      <vt:lpstr>How it was Clever</vt:lpstr>
      <vt:lpstr>How it was Deceptive</vt:lpstr>
      <vt:lpstr>Our Opinions</vt:lpstr>
      <vt:lpstr>Additional Examples</vt:lpstr>
      <vt:lpstr>Additional Examples</vt:lpstr>
      <vt:lpstr>Solutions</vt:lpstr>
      <vt:lpstr>PowerPoint Presentation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Stealth Marketing</dc:title>
  <dc:creator>libdesktop</dc:creator>
  <cp:lastModifiedBy>Windows User</cp:lastModifiedBy>
  <cp:revision>14</cp:revision>
  <dcterms:created xsi:type="dcterms:W3CDTF">2012-10-01T21:42:25Z</dcterms:created>
  <dcterms:modified xsi:type="dcterms:W3CDTF">2012-10-03T04:02:03Z</dcterms:modified>
</cp:coreProperties>
</file>