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4B1ADE-9250-4DA4-BB78-516655998B2C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935CF9D-98FA-4AB3-BD83-B51A1F6A41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Does Appearance Communicate in the Workplace?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Tamara Bonet</a:t>
            </a:r>
          </a:p>
          <a:p>
            <a:r>
              <a:rPr lang="en-US" dirty="0" smtClean="0"/>
              <a:t>Dr. Paul Ziek, PhD</a:t>
            </a:r>
          </a:p>
          <a:p>
            <a:r>
              <a:rPr lang="en-US" dirty="0" smtClean="0"/>
              <a:t>8 May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6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Researchers at the London School of Economics studied 52,000 people in the U.K. and U.S., and their results were conclusive: Attractive men have IQs 13.6 points above average, while attractive women score 11.4 points higher. </a:t>
            </a:r>
          </a:p>
          <a:p>
            <a:pPr marL="0" indent="0" algn="ctr">
              <a:buNone/>
            </a:pPr>
            <a:r>
              <a:rPr lang="en-US" dirty="0" smtClean="0"/>
              <a:t>“Physical attractiveness is significantly positively associated with general intelligence,” said the lead researcher, Satoshi Kanazawa.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9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I Find?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MSNBC &amp; Elle Magazine – poll found that female bosses (and employees) who were attractive were deemed successful</a:t>
            </a:r>
          </a:p>
          <a:p>
            <a:r>
              <a:rPr lang="en-US" dirty="0" smtClean="0"/>
              <a:t>Lookism </a:t>
            </a:r>
          </a:p>
          <a:p>
            <a:r>
              <a:rPr lang="en-US" dirty="0" smtClean="0"/>
              <a:t>Industry plays a large part</a:t>
            </a:r>
          </a:p>
          <a:p>
            <a:r>
              <a:rPr lang="en-US" dirty="0" smtClean="0"/>
              <a:t>Corporate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08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 Observation</a:t>
            </a:r>
          </a:p>
          <a:p>
            <a:pPr lvl="1"/>
            <a:r>
              <a:rPr lang="en-US" dirty="0" smtClean="0"/>
              <a:t>Rue 21</a:t>
            </a:r>
          </a:p>
          <a:p>
            <a:pPr lvl="1"/>
            <a:r>
              <a:rPr lang="en-US" i="1" dirty="0" smtClean="0"/>
              <a:t>Westchester Magazine</a:t>
            </a:r>
          </a:p>
          <a:p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4 women</a:t>
            </a:r>
          </a:p>
          <a:p>
            <a:pPr lvl="2"/>
            <a:r>
              <a:rPr lang="en-US" dirty="0" smtClean="0"/>
              <a:t>PR </a:t>
            </a:r>
          </a:p>
          <a:p>
            <a:pPr lvl="2"/>
            <a:r>
              <a:rPr lang="en-US" dirty="0" smtClean="0"/>
              <a:t>Advertising</a:t>
            </a:r>
          </a:p>
          <a:p>
            <a:pPr lvl="2"/>
            <a:r>
              <a:rPr lang="en-US" dirty="0" smtClean="0"/>
              <a:t>Graphic Design</a:t>
            </a:r>
          </a:p>
          <a:p>
            <a:pPr lvl="1"/>
            <a:r>
              <a:rPr lang="en-US" dirty="0" smtClean="0"/>
              <a:t>1 male</a:t>
            </a:r>
            <a:endParaRPr lang="en-US" dirty="0"/>
          </a:p>
          <a:p>
            <a:pPr lvl="2"/>
            <a:r>
              <a:rPr lang="en-US" dirty="0" smtClean="0"/>
              <a:t>Retail (District Manager)</a:t>
            </a:r>
          </a:p>
        </p:txBody>
      </p:sp>
    </p:spTree>
    <p:extLst>
      <p:ext uri="{BB962C8B-B14F-4D97-AF65-F5344CB8AC3E}">
        <p14:creationId xmlns:p14="http://schemas.microsoft.com/office/powerpoint/2010/main" val="362289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Appearance (non-verbal communication) does not affect capability, but allows those surrounding to make it seem that way</a:t>
            </a:r>
          </a:p>
          <a:p>
            <a:r>
              <a:rPr lang="en-US" dirty="0" smtClean="0"/>
              <a:t>Men were less vocal during research, while women were open about the subject</a:t>
            </a:r>
          </a:p>
          <a:p>
            <a:r>
              <a:rPr lang="en-US" dirty="0" smtClean="0"/>
              <a:t>Experience and surroundings can shape the environment, thus alter the state of mind over a long period of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92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</TotalTime>
  <Words>187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What Does Appearance Communicate in the Workplace?</vt:lpstr>
      <vt:lpstr>PowerPoint Presentation</vt:lpstr>
      <vt:lpstr>What Did I Find?</vt:lpstr>
      <vt:lpstr>Methodology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Appearance Communicate in the Workplace?</dc:title>
  <dc:creator>Windows User</dc:creator>
  <cp:lastModifiedBy>Windows User</cp:lastModifiedBy>
  <cp:revision>2</cp:revision>
  <dcterms:created xsi:type="dcterms:W3CDTF">2014-05-08T18:46:57Z</dcterms:created>
  <dcterms:modified xsi:type="dcterms:W3CDTF">2014-05-08T19:01:01Z</dcterms:modified>
</cp:coreProperties>
</file>