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-11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97A70-99F3-4DFA-ABBC-C820679101E0}" type="datetimeFigureOut">
              <a:rPr lang="en-US" smtClean="0"/>
              <a:pPr/>
              <a:t>2/21/2011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328A-0633-4412-8858-AA8A54781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97A70-99F3-4DFA-ABBC-C820679101E0}" type="datetimeFigureOut">
              <a:rPr lang="en-US" smtClean="0"/>
              <a:pPr/>
              <a:t>2/21/2011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328A-0633-4412-8858-AA8A54781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97A70-99F3-4DFA-ABBC-C820679101E0}" type="datetimeFigureOut">
              <a:rPr lang="en-US" smtClean="0"/>
              <a:pPr/>
              <a:t>2/21/2011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328A-0633-4412-8858-AA8A54781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97A70-99F3-4DFA-ABBC-C820679101E0}" type="datetimeFigureOut">
              <a:rPr lang="en-US" smtClean="0"/>
              <a:pPr/>
              <a:t>2/21/2011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328A-0633-4412-8858-AA8A54781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97A70-99F3-4DFA-ABBC-C820679101E0}" type="datetimeFigureOut">
              <a:rPr lang="en-US" smtClean="0"/>
              <a:pPr/>
              <a:t>2/21/2011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328A-0633-4412-8858-AA8A54781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97A70-99F3-4DFA-ABBC-C820679101E0}" type="datetimeFigureOut">
              <a:rPr lang="en-US" smtClean="0"/>
              <a:pPr/>
              <a:t>2/21/2011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328A-0633-4412-8858-AA8A54781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97A70-99F3-4DFA-ABBC-C820679101E0}" type="datetimeFigureOut">
              <a:rPr lang="en-US" smtClean="0"/>
              <a:pPr/>
              <a:t>2/21/2011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328A-0633-4412-8858-AA8A54781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97A70-99F3-4DFA-ABBC-C820679101E0}" type="datetimeFigureOut">
              <a:rPr lang="en-US" smtClean="0"/>
              <a:pPr/>
              <a:t>2/21/2011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328A-0633-4412-8858-AA8A54781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97A70-99F3-4DFA-ABBC-C820679101E0}" type="datetimeFigureOut">
              <a:rPr lang="en-US" smtClean="0"/>
              <a:pPr/>
              <a:t>2/21/2011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328A-0633-4412-8858-AA8A54781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97A70-99F3-4DFA-ABBC-C820679101E0}" type="datetimeFigureOut">
              <a:rPr lang="en-US" smtClean="0"/>
              <a:pPr/>
              <a:t>2/21/2011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328A-0633-4412-8858-AA8A54781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97A70-99F3-4DFA-ABBC-C820679101E0}" type="datetimeFigureOut">
              <a:rPr lang="en-US" smtClean="0"/>
              <a:pPr/>
              <a:t>2/21/2011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328A-0633-4412-8858-AA8A54781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97A70-99F3-4DFA-ABBC-C820679101E0}" type="datetimeFigureOut">
              <a:rPr lang="en-US" smtClean="0"/>
              <a:pPr/>
              <a:t>2/21/2011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9328A-0633-4412-8858-AA8A54781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00_13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38600" y="304800"/>
            <a:ext cx="472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latin typeface="Edwardian Script ITC" pitchFamily="66" charset="0"/>
              </a:rPr>
              <a:t>Chambord</a:t>
            </a:r>
            <a:endParaRPr lang="en-US" sz="8000" dirty="0">
              <a:latin typeface="Edwardian Script ITC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00_1340.JPG"/>
          <p:cNvPicPr>
            <a:picLocks noChangeAspect="1"/>
          </p:cNvPicPr>
          <p:nvPr/>
        </p:nvPicPr>
        <p:blipFill>
          <a:blip r:embed="rId2" cstate="print">
            <a:lum bright="4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381000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arrington" pitchFamily="82" charset="0"/>
              </a:rPr>
              <a:t>Building began in 1519 by Francois I of France. His love for hunting placed him at Chambord, and his love for Italian Renaissance inspired the building’s amazing structure. </a:t>
            </a:r>
            <a:endParaRPr lang="en-US" sz="2000" b="1" dirty="0">
              <a:latin typeface="Harrington" pitchFamily="82" charset="0"/>
            </a:endParaRPr>
          </a:p>
        </p:txBody>
      </p:sp>
      <p:pic>
        <p:nvPicPr>
          <p:cNvPr id="4" name="Picture 3" descr="100_13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1524000"/>
            <a:ext cx="6629400" cy="4972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00_1340.JPG"/>
          <p:cNvPicPr>
            <a:picLocks noChangeAspect="1"/>
          </p:cNvPicPr>
          <p:nvPr/>
        </p:nvPicPr>
        <p:blipFill>
          <a:blip r:embed="rId2" cstate="print">
            <a:lum bright="4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2286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latin typeface="Harrington" pitchFamily="82" charset="0"/>
              </a:rPr>
              <a:t>Le Escalier</a:t>
            </a:r>
            <a:endParaRPr lang="fr-FR" sz="3200" b="1" dirty="0">
              <a:latin typeface="Harrington" pitchFamily="82" charset="0"/>
            </a:endParaRPr>
          </a:p>
        </p:txBody>
      </p:sp>
      <p:pic>
        <p:nvPicPr>
          <p:cNvPr id="2050" name="Picture 2" descr="E:\100_2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457200"/>
            <a:ext cx="4495800" cy="5993946"/>
          </a:xfrm>
          <a:prstGeom prst="rect">
            <a:avLst/>
          </a:prstGeom>
          <a:noFill/>
        </p:spPr>
      </p:pic>
      <p:pic>
        <p:nvPicPr>
          <p:cNvPr id="2052" name="Picture 4" descr="C:\Users\Erika\Pictures\Kodak Pictures\Paris 2009\Day 5 and 6 Versailes or not and Tours and Chateaux\100_13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810000"/>
            <a:ext cx="3591711" cy="2693988"/>
          </a:xfrm>
          <a:prstGeom prst="rect">
            <a:avLst/>
          </a:prstGeom>
          <a:noFill/>
        </p:spPr>
      </p:pic>
      <p:pic>
        <p:nvPicPr>
          <p:cNvPr id="2053" name="Picture 5" descr="C:\Users\Erika\Pictures\Kodak Pictures\Paris 2009\Day 5 and 6 Versailes or not and Tours and Chateaux\100_13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838200"/>
            <a:ext cx="3719511" cy="27898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00_1340.JPG"/>
          <p:cNvPicPr>
            <a:picLocks noChangeAspect="1"/>
          </p:cNvPicPr>
          <p:nvPr/>
        </p:nvPicPr>
        <p:blipFill>
          <a:blip r:embed="rId2" cstate="print">
            <a:lum bright="4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2286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latin typeface="Harrington" pitchFamily="82" charset="0"/>
              </a:rPr>
              <a:t>Le Toit</a:t>
            </a:r>
            <a:endParaRPr lang="fr-FR" sz="3200" b="1" dirty="0">
              <a:latin typeface="Harrington" pitchFamily="82" charset="0"/>
            </a:endParaRPr>
          </a:p>
        </p:txBody>
      </p:sp>
      <p:pic>
        <p:nvPicPr>
          <p:cNvPr id="3074" name="Picture 2" descr="E:\100_2004.JPG"/>
          <p:cNvPicPr>
            <a:picLocks noChangeAspect="1" noChangeArrowheads="1"/>
          </p:cNvPicPr>
          <p:nvPr/>
        </p:nvPicPr>
        <p:blipFill>
          <a:blip r:embed="rId3" cstate="print"/>
          <a:srcRect t="3426"/>
          <a:stretch>
            <a:fillRect/>
          </a:stretch>
        </p:blipFill>
        <p:spPr bwMode="auto">
          <a:xfrm>
            <a:off x="4419600" y="2209800"/>
            <a:ext cx="3124745" cy="2263434"/>
          </a:xfrm>
          <a:prstGeom prst="rect">
            <a:avLst/>
          </a:prstGeom>
          <a:noFill/>
        </p:spPr>
      </p:pic>
      <p:pic>
        <p:nvPicPr>
          <p:cNvPr id="3075" name="Picture 3" descr="C:\Users\Erika\Pictures\Kodak Pictures\Paris 2009\Day 5 and 6 Versailes or not and Tours and Chateaux\100_13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572000"/>
            <a:ext cx="2844583" cy="2133600"/>
          </a:xfrm>
          <a:prstGeom prst="rect">
            <a:avLst/>
          </a:prstGeom>
          <a:noFill/>
        </p:spPr>
      </p:pic>
      <p:pic>
        <p:nvPicPr>
          <p:cNvPr id="3076" name="Picture 4" descr="C:\Users\Erika\Pictures\Kodak Pictures\Paris 2009\Day 5 and 6 Versailes or not and Tours and Chateaux\100_13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600200"/>
            <a:ext cx="3818624" cy="5091112"/>
          </a:xfrm>
          <a:prstGeom prst="rect">
            <a:avLst/>
          </a:prstGeom>
          <a:noFill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0"/>
            <a:ext cx="5618903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00_1340.JPG"/>
          <p:cNvPicPr>
            <a:picLocks noChangeAspect="1"/>
          </p:cNvPicPr>
          <p:nvPr/>
        </p:nvPicPr>
        <p:blipFill>
          <a:blip r:embed="rId2" cstate="print">
            <a:lum bright="4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152400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latin typeface="Harrington" pitchFamily="82" charset="0"/>
              </a:rPr>
              <a:t>Chambord</a:t>
            </a:r>
            <a:endParaRPr lang="fr-FR" sz="3200" b="1" dirty="0">
              <a:latin typeface="Harrington" pitchFamily="82" charset="0"/>
            </a:endParaRPr>
          </a:p>
        </p:txBody>
      </p:sp>
      <p:pic>
        <p:nvPicPr>
          <p:cNvPr id="4099" name="Picture 3" descr="E:\100_2009.JPG"/>
          <p:cNvPicPr>
            <a:picLocks noChangeAspect="1" noChangeArrowheads="1"/>
          </p:cNvPicPr>
          <p:nvPr/>
        </p:nvPicPr>
        <p:blipFill>
          <a:blip r:embed="rId3" cstate="print"/>
          <a:srcRect l="5254" t="4881"/>
          <a:stretch>
            <a:fillRect/>
          </a:stretch>
        </p:blipFill>
        <p:spPr bwMode="auto">
          <a:xfrm>
            <a:off x="228599" y="3048000"/>
            <a:ext cx="4824381" cy="3632761"/>
          </a:xfrm>
          <a:prstGeom prst="rect">
            <a:avLst/>
          </a:prstGeom>
          <a:noFill/>
        </p:spPr>
      </p:pic>
      <p:pic>
        <p:nvPicPr>
          <p:cNvPr id="4098" name="Picture 2" descr="E:\100_2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152400"/>
            <a:ext cx="5014004" cy="3760788"/>
          </a:xfrm>
          <a:prstGeom prst="rect">
            <a:avLst/>
          </a:prstGeom>
          <a:noFill/>
        </p:spPr>
      </p:pic>
      <p:pic>
        <p:nvPicPr>
          <p:cNvPr id="4100" name="Picture 4" descr="C:\Users\Erika\Pictures\Kodak Pictures\Paris 2009\Day 5 and 6 Versailes or not and Tours and Chateaux\100_13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4191000"/>
            <a:ext cx="3083750" cy="2312988"/>
          </a:xfrm>
          <a:prstGeom prst="rect">
            <a:avLst/>
          </a:prstGeom>
          <a:noFill/>
        </p:spPr>
      </p:pic>
      <p:pic>
        <p:nvPicPr>
          <p:cNvPr id="4101" name="Picture 5" descr="C:\Users\Erika\Pictures\Kodak Pictures\Paris 2009\Day 5 and 6 Versailes or not and Tours and Chateaux\100_13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762000"/>
            <a:ext cx="2819400" cy="21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00_1340.JPG"/>
          <p:cNvPicPr>
            <a:picLocks noChangeAspect="1"/>
          </p:cNvPicPr>
          <p:nvPr/>
        </p:nvPicPr>
        <p:blipFill>
          <a:blip r:embed="rId2" cstate="print">
            <a:lum bright="4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152400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latin typeface="Harrington" pitchFamily="82" charset="0"/>
              </a:rPr>
              <a:t>Chambord</a:t>
            </a:r>
            <a:endParaRPr lang="fr-FR" sz="3200" b="1" dirty="0">
              <a:latin typeface="Harrington" pitchFamily="82" charset="0"/>
            </a:endParaRPr>
          </a:p>
        </p:txBody>
      </p:sp>
      <p:pic>
        <p:nvPicPr>
          <p:cNvPr id="5123" name="Picture 3" descr="E:\100_2010.JPG"/>
          <p:cNvPicPr>
            <a:picLocks noChangeAspect="1" noChangeArrowheads="1"/>
          </p:cNvPicPr>
          <p:nvPr/>
        </p:nvPicPr>
        <p:blipFill>
          <a:blip r:embed="rId3" cstate="print"/>
          <a:srcRect t="3426" r="864"/>
          <a:stretch>
            <a:fillRect/>
          </a:stretch>
        </p:blipFill>
        <p:spPr bwMode="auto">
          <a:xfrm>
            <a:off x="5257800" y="4114800"/>
            <a:ext cx="3300525" cy="2411602"/>
          </a:xfrm>
          <a:prstGeom prst="rect">
            <a:avLst/>
          </a:prstGeom>
          <a:noFill/>
        </p:spPr>
      </p:pic>
      <p:pic>
        <p:nvPicPr>
          <p:cNvPr id="5124" name="Picture 4" descr="C:\Users\Erika\Pictures\Kodak Pictures\Paris 2009\Day 5 and 6 Versailes or not and Tours and Chateaux\100_13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8404" y="228600"/>
            <a:ext cx="4876430" cy="3657600"/>
          </a:xfrm>
          <a:prstGeom prst="rect">
            <a:avLst/>
          </a:prstGeom>
          <a:noFill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2766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 descr="C:\Users\Erika\Pictures\Kodak Pictures\Paris 2009\Day 5 and 6 Versailes or not and Tours and Chateaux\100_1342.JPG"/>
          <p:cNvPicPr>
            <a:picLocks noChangeAspect="1" noChangeArrowheads="1"/>
          </p:cNvPicPr>
          <p:nvPr/>
        </p:nvPicPr>
        <p:blipFill>
          <a:blip r:embed="rId6" cstate="print"/>
          <a:srcRect b="22720"/>
          <a:stretch>
            <a:fillRect/>
          </a:stretch>
        </p:blipFill>
        <p:spPr bwMode="auto">
          <a:xfrm>
            <a:off x="457200" y="762000"/>
            <a:ext cx="2884343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00_1340.JPG"/>
          <p:cNvPicPr>
            <a:picLocks noChangeAspect="1"/>
          </p:cNvPicPr>
          <p:nvPr/>
        </p:nvPicPr>
        <p:blipFill>
          <a:blip r:embed="rId2" cstate="print">
            <a:lum bright="4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E:\100_2006.JPG"/>
          <p:cNvPicPr>
            <a:picLocks noChangeAspect="1" noChangeArrowheads="1"/>
          </p:cNvPicPr>
          <p:nvPr/>
        </p:nvPicPr>
        <p:blipFill>
          <a:blip r:embed="rId3" cstate="print"/>
          <a:srcRect l="4162" t="4882" r="4139" b="1971"/>
          <a:stretch>
            <a:fillRect/>
          </a:stretch>
        </p:blipFill>
        <p:spPr bwMode="auto">
          <a:xfrm>
            <a:off x="914400" y="838200"/>
            <a:ext cx="7543800" cy="574765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04800" y="152400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latin typeface="Harrington" pitchFamily="82" charset="0"/>
              </a:rPr>
              <a:t>Floor Plan</a:t>
            </a:r>
            <a:endParaRPr lang="fr-FR" sz="3200" b="1" dirty="0">
              <a:latin typeface="Harringto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00_1340.JPG"/>
          <p:cNvPicPr>
            <a:picLocks noChangeAspect="1"/>
          </p:cNvPicPr>
          <p:nvPr/>
        </p:nvPicPr>
        <p:blipFill>
          <a:blip r:embed="rId2" cstate="print">
            <a:lum bright="4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2286000" cy="2913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838200" y="3124200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Harrington" pitchFamily="82" charset="0"/>
              </a:rPr>
              <a:t>François I</a:t>
            </a:r>
            <a:endParaRPr lang="fr-FR" sz="1600" b="1" dirty="0">
              <a:latin typeface="Harrington" pitchFamily="82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381000"/>
            <a:ext cx="1752600" cy="284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743200" y="32004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Harrington" pitchFamily="82" charset="0"/>
              </a:rPr>
              <a:t>Gaston D’Orléans</a:t>
            </a:r>
            <a:endParaRPr lang="fr-FR" sz="1600" b="1" dirty="0">
              <a:latin typeface="Harrington" pitchFamily="82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 l="13424" t="15748" r="10508" b="5512"/>
          <a:stretch>
            <a:fillRect/>
          </a:stretch>
        </p:blipFill>
        <p:spPr bwMode="auto">
          <a:xfrm>
            <a:off x="4800600" y="152400"/>
            <a:ext cx="196900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781800" y="0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latin typeface="Harrington" pitchFamily="82" charset="0"/>
              </a:rPr>
              <a:t>Résidents</a:t>
            </a:r>
            <a:endParaRPr lang="fr-FR" sz="3200" b="1" dirty="0">
              <a:solidFill>
                <a:schemeClr val="bg1"/>
              </a:solidFill>
              <a:latin typeface="Harrington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5400" y="304800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Harrington" pitchFamily="82" charset="0"/>
              </a:rPr>
              <a:t>Louis XIV</a:t>
            </a:r>
            <a:endParaRPr lang="fr-FR" sz="1600" b="1" dirty="0">
              <a:latin typeface="Harrington" pitchFamily="82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1400" y="609600"/>
            <a:ext cx="1219200" cy="1469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8001000" y="20574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Harrington" pitchFamily="82" charset="0"/>
              </a:rPr>
              <a:t>Louis XV</a:t>
            </a:r>
            <a:endParaRPr lang="fr-FR" sz="1600" b="1" dirty="0">
              <a:latin typeface="Harrington" pitchFamily="82" charset="0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2743200"/>
            <a:ext cx="1205279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8001000" y="29718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Harrington" pitchFamily="82" charset="0"/>
              </a:rPr>
              <a:t>Stanislas </a:t>
            </a:r>
            <a:r>
              <a:rPr lang="fr-FR" sz="1600" b="1" dirty="0" err="1" smtClean="0">
                <a:latin typeface="Harrington" pitchFamily="82" charset="0"/>
              </a:rPr>
              <a:t>Leczinski</a:t>
            </a:r>
            <a:endParaRPr lang="fr-FR" sz="1600" b="1" dirty="0">
              <a:latin typeface="Harrington" pitchFamily="82" charset="0"/>
            </a:endParaRP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3657600"/>
            <a:ext cx="1527707" cy="1875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228600" y="56388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Harrington" pitchFamily="82" charset="0"/>
              </a:rPr>
              <a:t>Maurice de Saxe</a:t>
            </a:r>
            <a:endParaRPr lang="fr-FR" sz="1600" b="1" dirty="0">
              <a:latin typeface="Harrington" pitchFamily="82" charset="0"/>
            </a:endParaRPr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43400" y="4572000"/>
            <a:ext cx="6096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TextBox 25"/>
          <p:cNvSpPr txBox="1"/>
          <p:nvPr/>
        </p:nvSpPr>
        <p:spPr>
          <a:xfrm>
            <a:off x="4038600" y="41148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Harrington" pitchFamily="82" charset="0"/>
              </a:rPr>
              <a:t>Marshal Berthier</a:t>
            </a:r>
            <a:endParaRPr lang="fr-FR" sz="1600" b="1" dirty="0">
              <a:latin typeface="Harrington" pitchFamily="82" charset="0"/>
            </a:endParaRPr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 cstate="print"/>
          <a:srcRect r="1020" b="43909"/>
          <a:stretch>
            <a:fillRect/>
          </a:stretch>
        </p:blipFill>
        <p:spPr bwMode="auto">
          <a:xfrm>
            <a:off x="5410200" y="4495800"/>
            <a:ext cx="17558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1" cstate="print"/>
          <a:srcRect l="27401" t="7333" r="25141" b="51333"/>
          <a:stretch>
            <a:fillRect/>
          </a:stretch>
        </p:blipFill>
        <p:spPr bwMode="auto">
          <a:xfrm>
            <a:off x="2514600" y="4038600"/>
            <a:ext cx="1290484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TextBox 39"/>
          <p:cNvSpPr txBox="1"/>
          <p:nvPr/>
        </p:nvSpPr>
        <p:spPr>
          <a:xfrm>
            <a:off x="2057400" y="6172200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Harrington" pitchFamily="82" charset="0"/>
              </a:rPr>
              <a:t>Napoléon Bonaparte </a:t>
            </a:r>
            <a:endParaRPr lang="fr-FR" sz="1600" b="1" dirty="0">
              <a:latin typeface="Harrington" pitchFamily="82" charset="0"/>
            </a:endParaRPr>
          </a:p>
        </p:txBody>
      </p:sp>
      <p:cxnSp>
        <p:nvCxnSpPr>
          <p:cNvPr id="43" name="Elbow Connector 42"/>
          <p:cNvCxnSpPr>
            <a:stCxn id="6150" idx="2"/>
            <a:endCxn id="6151" idx="0"/>
          </p:cNvCxnSpPr>
          <p:nvPr/>
        </p:nvCxnSpPr>
        <p:spPr>
          <a:xfrm rot="5400000">
            <a:off x="7398999" y="2141198"/>
            <a:ext cx="663643" cy="540360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6155" idx="3"/>
            <a:endCxn id="6153" idx="1"/>
          </p:cNvCxnSpPr>
          <p:nvPr/>
        </p:nvCxnSpPr>
        <p:spPr>
          <a:xfrm>
            <a:off x="3805084" y="4991100"/>
            <a:ext cx="538316" cy="328613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410200" y="6096000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Harrington" pitchFamily="82" charset="0"/>
              </a:rPr>
              <a:t>Henri V, Comte de Chambord</a:t>
            </a:r>
            <a:endParaRPr lang="fr-FR" sz="1600" b="1" dirty="0">
              <a:latin typeface="Harrington" pitchFamily="82" charset="0"/>
            </a:endParaRPr>
          </a:p>
        </p:txBody>
      </p:sp>
      <p:cxnSp>
        <p:nvCxnSpPr>
          <p:cNvPr id="52" name="Elbow Connector 51"/>
          <p:cNvCxnSpPr>
            <a:stCxn id="6146" idx="3"/>
            <a:endCxn id="6148" idx="1"/>
          </p:cNvCxnSpPr>
          <p:nvPr/>
        </p:nvCxnSpPr>
        <p:spPr>
          <a:xfrm>
            <a:off x="2438400" y="1609193"/>
            <a:ext cx="304800" cy="192834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/>
          <p:cNvCxnSpPr>
            <a:stCxn id="6148" idx="3"/>
            <a:endCxn id="6149" idx="1"/>
          </p:cNvCxnSpPr>
          <p:nvPr/>
        </p:nvCxnSpPr>
        <p:spPr>
          <a:xfrm flipV="1">
            <a:off x="4495800" y="1600200"/>
            <a:ext cx="304800" cy="201827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>
            <a:stCxn id="6149" idx="3"/>
            <a:endCxn id="6150" idx="1"/>
          </p:cNvCxnSpPr>
          <p:nvPr/>
        </p:nvCxnSpPr>
        <p:spPr>
          <a:xfrm flipV="1">
            <a:off x="6769608" y="1344579"/>
            <a:ext cx="621792" cy="255621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hape 64"/>
          <p:cNvCxnSpPr>
            <a:stCxn id="6151" idx="1"/>
            <a:endCxn id="6152" idx="0"/>
          </p:cNvCxnSpPr>
          <p:nvPr/>
        </p:nvCxnSpPr>
        <p:spPr>
          <a:xfrm rot="10800000" flipV="1">
            <a:off x="1144854" y="3543300"/>
            <a:ext cx="5713146" cy="114300"/>
          </a:xfrm>
          <a:prstGeom prst="bentConnector2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/>
          <p:cNvCxnSpPr>
            <a:stCxn id="6152" idx="3"/>
            <a:endCxn id="6155" idx="1"/>
          </p:cNvCxnSpPr>
          <p:nvPr/>
        </p:nvCxnSpPr>
        <p:spPr>
          <a:xfrm>
            <a:off x="1908707" y="4595442"/>
            <a:ext cx="605893" cy="395658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6153" idx="3"/>
            <a:endCxn id="6154" idx="1"/>
          </p:cNvCxnSpPr>
          <p:nvPr/>
        </p:nvCxnSpPr>
        <p:spPr>
          <a:xfrm flipV="1">
            <a:off x="4953000" y="5295900"/>
            <a:ext cx="457200" cy="23813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2" cstate="print"/>
          <a:srcRect l="14480" t="5238" r="20362" b="10954"/>
          <a:stretch>
            <a:fillRect/>
          </a:stretch>
        </p:blipFill>
        <p:spPr bwMode="auto">
          <a:xfrm>
            <a:off x="7772400" y="4419600"/>
            <a:ext cx="9144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1" name="TextBox 90"/>
          <p:cNvSpPr txBox="1"/>
          <p:nvPr/>
        </p:nvSpPr>
        <p:spPr>
          <a:xfrm>
            <a:off x="7391400" y="6096000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Harrington" pitchFamily="82" charset="0"/>
              </a:rPr>
              <a:t>Prince Elie de Bourbon-Parme</a:t>
            </a:r>
            <a:endParaRPr lang="fr-FR" sz="1600" b="1" dirty="0">
              <a:latin typeface="Harrington" pitchFamily="82" charset="0"/>
            </a:endParaRPr>
          </a:p>
        </p:txBody>
      </p:sp>
      <p:cxnSp>
        <p:nvCxnSpPr>
          <p:cNvPr id="93" name="Elbow Connector 92"/>
          <p:cNvCxnSpPr>
            <a:stCxn id="6154" idx="3"/>
            <a:endCxn id="6156" idx="1"/>
          </p:cNvCxnSpPr>
          <p:nvPr/>
        </p:nvCxnSpPr>
        <p:spPr>
          <a:xfrm flipV="1">
            <a:off x="7166075" y="5232400"/>
            <a:ext cx="606325" cy="63500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00_1340.JPG"/>
          <p:cNvPicPr>
            <a:picLocks noChangeAspect="1"/>
          </p:cNvPicPr>
          <p:nvPr/>
        </p:nvPicPr>
        <p:blipFill>
          <a:blip r:embed="rId2" cstate="print">
            <a:lum bright="4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100_13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2169</TotalTime>
  <Words>68</Words>
  <Application>Microsoft Office PowerPoint</Application>
  <PresentationFormat>On-screen Show (4:3)</PresentationFormat>
  <Paragraphs>18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Erika</dc:creator>
  <cp:lastModifiedBy>Erika</cp:lastModifiedBy>
  <cp:revision>54</cp:revision>
  <dcterms:created xsi:type="dcterms:W3CDTF">2009-12-06T19:48:11Z</dcterms:created>
  <dcterms:modified xsi:type="dcterms:W3CDTF">2011-02-21T21:02:45Z</dcterms:modified>
</cp:coreProperties>
</file>