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portfolio.pace.edu/view/index.php" TargetMode="External"/><Relationship Id="rId3" Type="http://schemas.openxmlformats.org/officeDocument/2006/relationships/hyperlink" Target="http://www.linkedin.com/in/briannaperriell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825625"/>
            <a:ext cx="6498158" cy="867616"/>
          </a:xfrm>
        </p:spPr>
        <p:txBody>
          <a:bodyPr/>
          <a:lstStyle/>
          <a:p>
            <a:r>
              <a:rPr lang="en-US" dirty="0" smtClean="0"/>
              <a:t>Brianna Perriello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060887"/>
            <a:ext cx="6498159" cy="91664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Marketing </a:t>
            </a:r>
            <a:br>
              <a:rPr lang="en-US" sz="2000" dirty="0" smtClean="0"/>
            </a:br>
            <a:r>
              <a:rPr lang="en-US" sz="2000" dirty="0" smtClean="0"/>
              <a:t>December 7, 2014</a:t>
            </a:r>
          </a:p>
        </p:txBody>
      </p:sp>
    </p:spTree>
    <p:extLst>
      <p:ext uri="{BB962C8B-B14F-4D97-AF65-F5344CB8AC3E}">
        <p14:creationId xmlns:p14="http://schemas.microsoft.com/office/powerpoint/2010/main" val="1811573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06420"/>
            <a:ext cx="8042276" cy="825407"/>
          </a:xfrm>
        </p:spPr>
        <p:txBody>
          <a:bodyPr/>
          <a:lstStyle/>
          <a:p>
            <a:r>
              <a:rPr lang="en-US" dirty="0" smtClean="0"/>
              <a:t>Final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last thing I want to do is fail, and I know that with my motivation and determination I  will be ale to overcome any obstacles that come in m way and be able to work towards my dreams.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2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60799"/>
          </a:xfrm>
        </p:spPr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1174750"/>
            <a:ext cx="8042276" cy="4768851"/>
          </a:xfrm>
        </p:spPr>
        <p:txBody>
          <a:bodyPr/>
          <a:lstStyle/>
          <a:p>
            <a:r>
              <a:rPr lang="en-US" dirty="0" smtClean="0"/>
              <a:t>Discipline</a:t>
            </a:r>
          </a:p>
          <a:p>
            <a:r>
              <a:rPr lang="en-US" dirty="0" smtClean="0"/>
              <a:t>Learning</a:t>
            </a:r>
          </a:p>
          <a:p>
            <a:r>
              <a:rPr lang="en-US" dirty="0" smtClean="0"/>
              <a:t>Relator</a:t>
            </a:r>
          </a:p>
          <a:p>
            <a:r>
              <a:rPr lang="en-US" dirty="0" smtClean="0"/>
              <a:t>Responsibility, Commitment</a:t>
            </a:r>
          </a:p>
          <a:p>
            <a:r>
              <a:rPr lang="en-US" dirty="0" smtClean="0"/>
              <a:t>Achiever</a:t>
            </a:r>
          </a:p>
          <a:p>
            <a:r>
              <a:rPr lang="en-US" dirty="0" smtClean="0"/>
              <a:t>Time Management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4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4473"/>
            <a:ext cx="8042276" cy="966013"/>
          </a:xfrm>
        </p:spPr>
        <p:txBody>
          <a:bodyPr/>
          <a:lstStyle/>
          <a:p>
            <a:r>
              <a:rPr lang="en-US" dirty="0" smtClean="0"/>
              <a:t>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</a:p>
          <a:p>
            <a:r>
              <a:rPr lang="en-US" dirty="0" smtClean="0"/>
              <a:t>Creativity</a:t>
            </a:r>
          </a:p>
          <a:p>
            <a:r>
              <a:rPr lang="en-US" dirty="0" smtClean="0"/>
              <a:t>Dancing</a:t>
            </a:r>
          </a:p>
          <a:p>
            <a:r>
              <a:rPr lang="en-US" dirty="0" smtClean="0"/>
              <a:t>Microsoft Office</a:t>
            </a:r>
          </a:p>
          <a:p>
            <a:r>
              <a:rPr lang="en-US" dirty="0" smtClean="0"/>
              <a:t>Customer Service</a:t>
            </a:r>
          </a:p>
          <a:p>
            <a:r>
              <a:rPr lang="en-US" dirty="0" smtClean="0"/>
              <a:t>Teamwork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910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34771"/>
            <a:ext cx="8042276" cy="708350"/>
          </a:xfrm>
        </p:spPr>
        <p:txBody>
          <a:bodyPr/>
          <a:lstStyle/>
          <a:p>
            <a:r>
              <a:rPr lang="en-US" dirty="0" smtClean="0"/>
              <a:t>Passions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90358"/>
            <a:ext cx="8042276" cy="527762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P</a:t>
            </a:r>
            <a:r>
              <a:rPr lang="en-US" sz="2000" dirty="0" smtClean="0"/>
              <a:t>urpose: Make a difference, mean something. Dream to be a CEO, or David </a:t>
            </a:r>
            <a:r>
              <a:rPr lang="en-US" sz="2000" dirty="0" err="1" smtClean="0"/>
              <a:t>Tutera</a:t>
            </a:r>
            <a:r>
              <a:rPr lang="en-US" sz="2000" dirty="0" smtClean="0"/>
              <a:t> and travel the world to fashion capitals.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/>
              <a:t>dventure: Challenge– dance, college, future. 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/>
              <a:t>tory: Happiest– dance. Saddest– parents divorce, but made me who I am today. 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/>
              <a:t>eek: Jobs. People who will stand by my side.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/>
              <a:t>dentity: Leader. Judger. Strong.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O</a:t>
            </a:r>
            <a:r>
              <a:rPr lang="en-US" sz="2000" dirty="0" smtClean="0"/>
              <a:t>pportunity: Take any opportunity I see– academically, career or extra. </a:t>
            </a:r>
          </a:p>
          <a:p>
            <a:r>
              <a:rPr lang="en-US" sz="2000" b="1" dirty="0" smtClean="0">
                <a:solidFill>
                  <a:srgbClr val="0000FF"/>
                </a:solidFill>
              </a:rPr>
              <a:t>N</a:t>
            </a:r>
            <a:r>
              <a:rPr lang="en-US" sz="2000" dirty="0" smtClean="0"/>
              <a:t>ew Experience: Any new thing in life. Take upon experiences.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38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61153"/>
            <a:ext cx="8042276" cy="855586"/>
          </a:xfrm>
        </p:spPr>
        <p:txBody>
          <a:bodyPr/>
          <a:lstStyle/>
          <a:p>
            <a:r>
              <a:rPr lang="en-US" dirty="0" smtClean="0"/>
              <a:t>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77892"/>
            <a:ext cx="8042276" cy="4765709"/>
          </a:xfrm>
        </p:spPr>
        <p:txBody>
          <a:bodyPr/>
          <a:lstStyle/>
          <a:p>
            <a:r>
              <a:rPr lang="en-US" dirty="0" smtClean="0"/>
              <a:t>Westchester Magazine Marketing Department</a:t>
            </a:r>
          </a:p>
          <a:p>
            <a:r>
              <a:rPr lang="en-US" dirty="0" smtClean="0"/>
              <a:t>Event Planner</a:t>
            </a:r>
          </a:p>
          <a:p>
            <a:r>
              <a:rPr lang="en-US" dirty="0" smtClean="0"/>
              <a:t>Viacom (Marketing or Advertising Dept.)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753" y="4444051"/>
            <a:ext cx="5407247" cy="241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495" y="2994883"/>
            <a:ext cx="5524056" cy="14491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669" y="3779760"/>
            <a:ext cx="3199684" cy="307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30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68091"/>
            <a:ext cx="8042276" cy="892395"/>
          </a:xfrm>
        </p:spPr>
        <p:txBody>
          <a:bodyPr/>
          <a:lstStyle/>
          <a:p>
            <a:r>
              <a:rPr lang="en-US" dirty="0" smtClean="0"/>
              <a:t>Career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Westchester Magazine </a:t>
            </a:r>
          </a:p>
          <a:p>
            <a:r>
              <a:rPr lang="en-US" dirty="0" smtClean="0"/>
              <a:t>Con Edison</a:t>
            </a:r>
          </a:p>
          <a:p>
            <a:r>
              <a:rPr lang="en-US" dirty="0" smtClean="0"/>
              <a:t>Catfish Entertainment</a:t>
            </a:r>
          </a:p>
          <a:p>
            <a:r>
              <a:rPr lang="en-US" dirty="0" smtClean="0"/>
              <a:t>Ernst and Young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19" y="4104217"/>
            <a:ext cx="4342258" cy="10824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319" y="5186679"/>
            <a:ext cx="6640353" cy="1354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627" y="1399103"/>
            <a:ext cx="2981999" cy="19843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5577" y="3383488"/>
            <a:ext cx="459619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7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with my advisor </a:t>
            </a:r>
          </a:p>
          <a:p>
            <a:r>
              <a:rPr lang="en-US" dirty="0" smtClean="0"/>
              <a:t>Join the Ad Team and PUMA (Pace University Marketing Association) for marketing </a:t>
            </a:r>
          </a:p>
          <a:p>
            <a:r>
              <a:rPr lang="en-US" dirty="0" smtClean="0"/>
              <a:t>Internships during my junior and senior year</a:t>
            </a:r>
          </a:p>
          <a:p>
            <a:r>
              <a:rPr lang="en-US" dirty="0" smtClean="0"/>
              <a:t>Take the extra marketing classes that are offered</a:t>
            </a:r>
          </a:p>
          <a:p>
            <a:r>
              <a:rPr lang="en-US" dirty="0" smtClean="0"/>
              <a:t>Peer Leader and apply for the LPE to show leadership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40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Westchester Magazine (2 departments)</a:t>
            </a:r>
          </a:p>
          <a:p>
            <a:r>
              <a:rPr lang="en-US" dirty="0" smtClean="0"/>
              <a:t>Viacom</a:t>
            </a:r>
          </a:p>
          <a:p>
            <a:r>
              <a:rPr lang="en-US" dirty="0" smtClean="0"/>
              <a:t>Catfish Entertainment</a:t>
            </a:r>
          </a:p>
          <a:p>
            <a:r>
              <a:rPr lang="en-US" dirty="0" smtClean="0"/>
              <a:t>Marketing classes </a:t>
            </a:r>
          </a:p>
          <a:p>
            <a:r>
              <a:rPr lang="en-US" dirty="0" smtClean="0"/>
              <a:t>Peer Leader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91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E-Portfolio/LinkedIn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</a:p>
          <a:p>
            <a:r>
              <a:rPr lang="en-US" dirty="0" smtClean="0"/>
              <a:t>Papers</a:t>
            </a:r>
          </a:p>
          <a:p>
            <a:r>
              <a:rPr lang="en-US" dirty="0" smtClean="0"/>
              <a:t>Experiences</a:t>
            </a:r>
          </a:p>
          <a:p>
            <a:r>
              <a:rPr lang="en-US" dirty="0" smtClean="0"/>
              <a:t>Updated résumé</a:t>
            </a:r>
            <a:endParaRPr lang="en-US" dirty="0"/>
          </a:p>
          <a:p>
            <a:r>
              <a:rPr lang="en-US" dirty="0" smtClean="0"/>
              <a:t>More pictures</a:t>
            </a:r>
          </a:p>
          <a:p>
            <a:r>
              <a:rPr lang="en-US" dirty="0">
                <a:hlinkClick r:id="rId2"/>
              </a:rPr>
              <a:t>https://eportfolio.pace.edu/view/</a:t>
            </a:r>
            <a:r>
              <a:rPr lang="en-US" dirty="0" smtClean="0">
                <a:hlinkClick r:id="rId2"/>
              </a:rPr>
              <a:t>index.php</a:t>
            </a:r>
            <a:r>
              <a:rPr lang="en-US" dirty="0" smtClean="0"/>
              <a:t>  </a:t>
            </a:r>
          </a:p>
          <a:p>
            <a:r>
              <a:rPr lang="en-US" dirty="0">
                <a:hlinkClick r:id="rId3"/>
              </a:rPr>
              <a:t>www.linkedin.com/in/</a:t>
            </a:r>
            <a:r>
              <a:rPr lang="en-US" dirty="0" smtClean="0">
                <a:hlinkClick r:id="rId3"/>
              </a:rPr>
              <a:t>briannaperriello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9619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122</TotalTime>
  <Words>279</Words>
  <Application>Microsoft Macintosh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Brianna Perriello</vt:lpstr>
      <vt:lpstr>Strengths</vt:lpstr>
      <vt:lpstr>Skills</vt:lpstr>
      <vt:lpstr>Passions</vt:lpstr>
      <vt:lpstr>Jobs</vt:lpstr>
      <vt:lpstr>Career Fair</vt:lpstr>
      <vt:lpstr>Career Plan</vt:lpstr>
      <vt:lpstr>Internships</vt:lpstr>
      <vt:lpstr>E-Portfolio/LinkedIn</vt:lpstr>
      <vt:lpstr>Final Statement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Brianna Perriello</dc:title>
  <dc:creator>Brianna  Perriello</dc:creator>
  <cp:lastModifiedBy>Brianna  Perriello</cp:lastModifiedBy>
  <cp:revision>9</cp:revision>
  <dcterms:created xsi:type="dcterms:W3CDTF">2014-12-07T20:27:09Z</dcterms:created>
  <dcterms:modified xsi:type="dcterms:W3CDTF">2014-12-12T13:19:24Z</dcterms:modified>
</cp:coreProperties>
</file>