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261" r:id="rId1"/>
  </p:sldMasterIdLst>
  <p:sldIdLst>
    <p:sldId id="256" r:id="rId2"/>
    <p:sldId id="257" r:id="rId3"/>
    <p:sldId id="259" r:id="rId4"/>
    <p:sldId id="258"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2" d="100"/>
          <a:sy n="82" d="100"/>
        </p:scale>
        <p:origin x="-10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grpSp>
        <p:nvGrpSpPr>
          <p:cNvPr id="7" name="Group 17"/>
          <p:cNvGrpSpPr/>
          <p:nvPr/>
        </p:nvGrpSpPr>
        <p:grpSpPr>
          <a:xfrm>
            <a:off x="486873" y="411480"/>
            <a:ext cx="8170255" cy="6035040"/>
            <a:chOff x="486873" y="411480"/>
            <a:chExt cx="8170255" cy="6035040"/>
          </a:xfrm>
        </p:grpSpPr>
        <p:pic>
          <p:nvPicPr>
            <p:cNvPr id="12" name="Picture 11" descr="PaperPanel-Title.jpg"/>
            <p:cNvPicPr>
              <a:picLocks noChangeAspect="1"/>
            </p:cNvPicPr>
            <p:nvPr/>
          </p:nvPicPr>
          <p:blipFill>
            <a:blip r:embed="rId2"/>
            <a:srcRect r="2128"/>
            <a:stretch>
              <a:fillRect/>
            </a:stretch>
          </p:blipFill>
          <p:spPr>
            <a:xfrm>
              <a:off x="486873" y="411480"/>
              <a:ext cx="8170255" cy="6035040"/>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sp>
          <p:nvSpPr>
            <p:cNvPr id="14" name="Rectangle 13"/>
            <p:cNvSpPr>
              <a:spLocks/>
            </p:cNvSpPr>
            <p:nvPr/>
          </p:nvSpPr>
          <p:spPr>
            <a:xfrm>
              <a:off x="562843" y="475488"/>
              <a:ext cx="7982712" cy="5888736"/>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73741" y="6122894"/>
            <a:ext cx="2133600" cy="259317"/>
          </a:xfrm>
        </p:spPr>
        <p:txBody>
          <a:bodyPr/>
          <a:lstStyle/>
          <a:p>
            <a:fld id="{FFEB7008-1534-A74F-BBA9-761124027767}" type="datetimeFigureOut">
              <a:rPr lang="en-US" smtClean="0"/>
              <a:t>10/3/13</a:t>
            </a:fld>
            <a:endParaRPr lang="en-US" dirty="0"/>
          </a:p>
        </p:txBody>
      </p:sp>
      <p:sp>
        <p:nvSpPr>
          <p:cNvPr id="5" name="Footer Placeholder 4"/>
          <p:cNvSpPr>
            <a:spLocks noGrp="1"/>
          </p:cNvSpPr>
          <p:nvPr>
            <p:ph type="ftr" sz="quarter" idx="11"/>
          </p:nvPr>
        </p:nvSpPr>
        <p:spPr>
          <a:xfrm>
            <a:off x="5638800" y="6122894"/>
            <a:ext cx="2895600" cy="257810"/>
          </a:xfrm>
        </p:spPr>
        <p:txBody>
          <a:bodyPr/>
          <a:lstStyle/>
          <a:p>
            <a:endParaRPr lang="en-US" dirty="0"/>
          </a:p>
        </p:txBody>
      </p:sp>
      <p:sp>
        <p:nvSpPr>
          <p:cNvPr id="6" name="Slide Number Placeholder 5"/>
          <p:cNvSpPr>
            <a:spLocks noGrp="1"/>
          </p:cNvSpPr>
          <p:nvPr>
            <p:ph type="sldNum" sz="quarter" idx="12"/>
          </p:nvPr>
        </p:nvSpPr>
        <p:spPr>
          <a:xfrm>
            <a:off x="4191000" y="6122894"/>
            <a:ext cx="762000" cy="271463"/>
          </a:xfrm>
        </p:spPr>
        <p:txBody>
          <a:bodyPr/>
          <a:lstStyle/>
          <a:p>
            <a:fld id="{7BC41667-7291-42E8-B00B-345BA58408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Content, Picture, and Caption">
    <p:spTree>
      <p:nvGrpSpPr>
        <p:cNvPr id="1" name=""/>
        <p:cNvGrpSpPr/>
        <p:nvPr/>
      </p:nvGrpSpPr>
      <p:grpSpPr>
        <a:xfrm>
          <a:off x="0" y="0"/>
          <a:ext cx="0" cy="0"/>
          <a:chOff x="0" y="0"/>
          <a:chExt cx="0" cy="0"/>
        </a:xfrm>
      </p:grpSpPr>
      <p:grpSp>
        <p:nvGrpSpPr>
          <p:cNvPr id="8" name="Group 33"/>
          <p:cNvGrpSpPr/>
          <p:nvPr/>
        </p:nvGrpSpPr>
        <p:grpSpPr>
          <a:xfrm>
            <a:off x="182880" y="173699"/>
            <a:ext cx="8778240" cy="6510602"/>
            <a:chOff x="182880" y="173699"/>
            <a:chExt cx="8778240" cy="6510602"/>
          </a:xfrm>
        </p:grpSpPr>
        <p:grpSp>
          <p:nvGrpSpPr>
            <p:cNvPr id="9" name="Group 26"/>
            <p:cNvGrpSpPr/>
            <p:nvPr/>
          </p:nvGrpSpPr>
          <p:grpSpPr>
            <a:xfrm>
              <a:off x="182880" y="173699"/>
              <a:ext cx="8778240" cy="6510602"/>
              <a:chOff x="182880" y="173699"/>
              <a:chExt cx="8778240" cy="6510602"/>
            </a:xfrm>
          </p:grpSpPr>
          <p:pic>
            <p:nvPicPr>
              <p:cNvPr id="21" name="Picture 20"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0"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rot="5400000">
              <a:off x="801086"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EB7008-1534-A74F-BBA9-761124027767}" type="datetimeFigureOut">
              <a:rPr lang="en-US" smtClean="0"/>
              <a:t>10/3/13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F77AF9-0DA1-0142-90FD-BA16761C6CF8}" type="slidenum">
              <a:rPr lang="en-US" smtClean="0"/>
              <a:t>‹#›</a:t>
            </a:fld>
            <a:endParaRPr lang="en-US" dirty="0"/>
          </a:p>
        </p:txBody>
      </p:sp>
      <p:sp>
        <p:nvSpPr>
          <p:cNvPr id="15" name="Rectangle 14"/>
          <p:cNvSpPr/>
          <p:nvPr/>
        </p:nvSpPr>
        <p:spPr>
          <a:xfrm rot="10800000">
            <a:off x="258763" y="1594462"/>
            <a:ext cx="357530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dirty="0" smtClean="0"/>
              <a:t>Click icon to add picture</a:t>
            </a:r>
            <a:endParaRPr dirty="0"/>
          </a:p>
        </p:txBody>
      </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grpSp>
        <p:nvGrpSpPr>
          <p:cNvPr id="8" name="Group 32"/>
          <p:cNvGrpSpPr/>
          <p:nvPr/>
        </p:nvGrpSpPr>
        <p:grpSpPr>
          <a:xfrm>
            <a:off x="182880" y="173699"/>
            <a:ext cx="8778240" cy="6510602"/>
            <a:chOff x="182880" y="173699"/>
            <a:chExt cx="8778240" cy="6510602"/>
          </a:xfrm>
        </p:grpSpPr>
        <p:grpSp>
          <p:nvGrpSpPr>
            <p:cNvPr id="9" name="Group 26"/>
            <p:cNvGrpSpPr/>
            <p:nvPr/>
          </p:nvGrpSpPr>
          <p:grpSpPr>
            <a:xfrm>
              <a:off x="182880" y="173699"/>
              <a:ext cx="8778240" cy="6510602"/>
              <a:chOff x="182880" y="173699"/>
              <a:chExt cx="8778240" cy="6510602"/>
            </a:xfrm>
          </p:grpSpPr>
          <p:pic>
            <p:nvPicPr>
              <p:cNvPr id="36" name="Picture 35"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0" name="Group 10"/>
              <p:cNvGrpSpPr/>
              <p:nvPr/>
            </p:nvGrpSpPr>
            <p:grpSpPr>
              <a:xfrm>
                <a:off x="256032" y="237744"/>
                <a:ext cx="8622792" cy="6364224"/>
                <a:chOff x="247157" y="247430"/>
                <a:chExt cx="8622792" cy="6364224"/>
              </a:xfrm>
            </p:grpSpPr>
            <p:sp>
              <p:nvSpPr>
                <p:cNvPr id="38" name="Rectangle 37"/>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9" name="Straight Connector 38"/>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5" name="Rectangle 34"/>
            <p:cNvSpPr/>
            <p:nvPr/>
          </p:nvSpPr>
          <p:spPr>
            <a:xfrm rot="5400000">
              <a:off x="801086"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FFEB7008-1534-A74F-BBA9-761124027767}" type="datetimeFigureOut">
              <a:rPr lang="en-US" smtClean="0"/>
              <a:t>10/3/13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F77AF9-0DA1-0142-90FD-BA16761C6CF8}"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grpSp>
        <p:nvGrpSpPr>
          <p:cNvPr id="8" name="Group 26"/>
          <p:cNvGrpSpPr/>
          <p:nvPr/>
        </p:nvGrpSpPr>
        <p:grpSpPr>
          <a:xfrm>
            <a:off x="182880" y="173699"/>
            <a:ext cx="8778240" cy="6510602"/>
            <a:chOff x="182880" y="173699"/>
            <a:chExt cx="8778240" cy="6510602"/>
          </a:xfrm>
        </p:grpSpPr>
        <p:pic>
          <p:nvPicPr>
            <p:cNvPr id="36" name="Picture 35"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9" name="Group 10"/>
            <p:cNvGrpSpPr/>
            <p:nvPr/>
          </p:nvGrpSpPr>
          <p:grpSpPr>
            <a:xfrm>
              <a:off x="256032" y="237744"/>
              <a:ext cx="8622792" cy="6364224"/>
              <a:chOff x="247157" y="247430"/>
              <a:chExt cx="8622792" cy="6364224"/>
            </a:xfrm>
          </p:grpSpPr>
          <p:sp>
            <p:nvSpPr>
              <p:cNvPr id="38" name="Rectangle 37"/>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9" name="Straight Connector 38"/>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30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FFEB7008-1534-A74F-BBA9-761124027767}" type="datetimeFigureOut">
              <a:rPr lang="en-US" smtClean="0"/>
              <a:t>10/3/13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F77AF9-0DA1-0142-90FD-BA16761C6CF8}" type="slidenum">
              <a:rPr lang="en-US" smtClean="0"/>
              <a:t>‹#›</a:t>
            </a:fld>
            <a:endParaRPr lang="en-US" dirty="0"/>
          </a:p>
        </p:txBody>
      </p:sp>
      <p:sp>
        <p:nvSpPr>
          <p:cNvPr id="15" name="Rectangle 14"/>
          <p:cNvSpPr/>
          <p:nvPr/>
        </p:nvSpPr>
        <p:spPr>
          <a:xfrm>
            <a:off x="256032" y="42031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grpSp>
        <p:nvGrpSpPr>
          <p:cNvPr id="7" name="Group 19"/>
          <p:cNvGrpSpPr/>
          <p:nvPr/>
        </p:nvGrpSpPr>
        <p:grpSpPr>
          <a:xfrm>
            <a:off x="182880" y="173699"/>
            <a:ext cx="8778240" cy="6510602"/>
            <a:chOff x="182880" y="173699"/>
            <a:chExt cx="8778240" cy="6510602"/>
          </a:xfrm>
        </p:grpSpPr>
        <p:pic>
          <p:nvPicPr>
            <p:cNvPr id="21" name="Picture 20"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FEB7008-1534-A74F-BBA9-761124027767}" type="datetimeFigureOut">
              <a:rPr lang="en-US" smtClean="0"/>
              <a:t>10/3/13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F77AF9-0DA1-0142-90FD-BA16761C6CF8}"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grpSp>
        <p:nvGrpSpPr>
          <p:cNvPr id="7" name="Group 19"/>
          <p:cNvGrpSpPr/>
          <p:nvPr/>
        </p:nvGrpSpPr>
        <p:grpSpPr>
          <a:xfrm>
            <a:off x="182880" y="173699"/>
            <a:ext cx="8778240" cy="6510602"/>
            <a:chOff x="182880" y="173699"/>
            <a:chExt cx="8778240" cy="6510602"/>
          </a:xfrm>
        </p:grpSpPr>
        <p:pic>
          <p:nvPicPr>
            <p:cNvPr id="21" name="Picture 20"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FEB7008-1534-A74F-BBA9-761124027767}" type="datetimeFigureOut">
              <a:rPr lang="en-US" smtClean="0"/>
              <a:t>10/3/13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F77AF9-0DA1-0142-90FD-BA16761C6CF8}" type="slidenum">
              <a:rPr lang="en-US" smtClean="0"/>
              <a:t>‹#›</a:t>
            </a:fld>
            <a:endParaRPr lang="en-US" dirty="0"/>
          </a:p>
        </p:txBody>
      </p:sp>
      <p:sp>
        <p:nvSpPr>
          <p:cNvPr id="26" name="Rectangle 25"/>
          <p:cNvSpPr/>
          <p:nvPr/>
        </p:nvSpPr>
        <p:spPr>
          <a:xfrm rot="5400000">
            <a:off x="4242277"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grpSp>
        <p:nvGrpSpPr>
          <p:cNvPr id="7" name="Group 15"/>
          <p:cNvGrpSpPr/>
          <p:nvPr/>
        </p:nvGrpSpPr>
        <p:grpSpPr>
          <a:xfrm>
            <a:off x="182880" y="173699"/>
            <a:ext cx="8778240" cy="6510602"/>
            <a:chOff x="182880" y="173699"/>
            <a:chExt cx="8778240" cy="6510602"/>
          </a:xfrm>
        </p:grpSpPr>
        <p:pic>
          <p:nvPicPr>
            <p:cNvPr id="17" name="Picture 16"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FEB7008-1534-A74F-BBA9-761124027767}" type="datetimeFigureOut">
              <a:rPr lang="en-US" smtClean="0"/>
              <a:t>10/3/13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F77AF9-0DA1-0142-90FD-BA16761C6CF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pic>
        <p:nvPicPr>
          <p:cNvPr id="7" name="Picture 6" descr="PaperPanel-Title.jpg"/>
          <p:cNvPicPr>
            <a:picLocks noChangeAspect="1"/>
          </p:cNvPicPr>
          <p:nvPr/>
        </p:nvPicPr>
        <p:blipFill>
          <a:blip r:embed="rId2"/>
          <a:srcRect r="2128"/>
          <a:stretch>
            <a:fillRect/>
          </a:stretch>
        </p:blipFill>
        <p:spPr>
          <a:xfrm>
            <a:off x="486873" y="411480"/>
            <a:ext cx="8170255" cy="6035040"/>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69259" y="6122894"/>
            <a:ext cx="2133600" cy="259317"/>
          </a:xfrm>
        </p:spPr>
        <p:txBody>
          <a:bodyPr/>
          <a:lstStyle/>
          <a:p>
            <a:fld id="{FFEB7008-1534-A74F-BBA9-761124027767}" type="datetimeFigureOut">
              <a:rPr lang="en-US" smtClean="0"/>
              <a:t>10/3/13</a:t>
            </a:fld>
            <a:endParaRPr lang="en-US" dirty="0"/>
          </a:p>
        </p:txBody>
      </p:sp>
      <p:sp>
        <p:nvSpPr>
          <p:cNvPr id="5" name="Footer Placeholder 4"/>
          <p:cNvSpPr>
            <a:spLocks noGrp="1"/>
          </p:cNvSpPr>
          <p:nvPr>
            <p:ph type="ftr" sz="quarter" idx="11"/>
          </p:nvPr>
        </p:nvSpPr>
        <p:spPr>
          <a:xfrm>
            <a:off x="5638800" y="6124401"/>
            <a:ext cx="2895600" cy="257810"/>
          </a:xfrm>
        </p:spPr>
        <p:txBody>
          <a:bodyPr/>
          <a:lstStyle/>
          <a:p>
            <a:endParaRPr lang="en-US" dirty="0"/>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dirty="0" smtClean="0"/>
              <a:t>Click icon to add picture</a:t>
            </a:r>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grpSp>
        <p:nvGrpSpPr>
          <p:cNvPr id="7" name="Group 23"/>
          <p:cNvGrpSpPr/>
          <p:nvPr/>
        </p:nvGrpSpPr>
        <p:grpSpPr>
          <a:xfrm>
            <a:off x="182880" y="173699"/>
            <a:ext cx="8778240" cy="6510602"/>
            <a:chOff x="182880" y="173699"/>
            <a:chExt cx="8778240" cy="6510602"/>
          </a:xfrm>
        </p:grpSpPr>
        <p:pic>
          <p:nvPicPr>
            <p:cNvPr id="25" name="Picture 24"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lvl1pPr>
          </a:lstStyle>
          <a:p>
            <a:r>
              <a:rPr lang="en-US" smtClean="0"/>
              <a:t>Click to edit Master title style</a:t>
            </a:r>
            <a:endParaRPr/>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CBEAF9-9E58-4CC8-A6FF-6DD8A58DEEA4}" type="datetimeFigureOut">
              <a:rPr lang="en-US" smtClean="0"/>
              <a:pPr/>
              <a:t>10/3/13</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grpSp>
        <p:nvGrpSpPr>
          <p:cNvPr id="8" name="Group 13"/>
          <p:cNvGrpSpPr/>
          <p:nvPr/>
        </p:nvGrpSpPr>
        <p:grpSpPr>
          <a:xfrm>
            <a:off x="182880" y="173699"/>
            <a:ext cx="8778240" cy="6510602"/>
            <a:chOff x="182880" y="173699"/>
            <a:chExt cx="8778240" cy="6510602"/>
          </a:xfrm>
        </p:grpSpPr>
        <p:pic>
          <p:nvPicPr>
            <p:cNvPr id="15" name="Picture 14"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9"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9" name="Rectangle 18"/>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FFEB7008-1534-A74F-BBA9-761124027767}" type="datetimeFigureOut">
              <a:rPr lang="en-US" smtClean="0"/>
              <a:t>10/3/13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F77AF9-0DA1-0142-90FD-BA16761C6CF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grpSp>
        <p:nvGrpSpPr>
          <p:cNvPr id="10" name="Group 16"/>
          <p:cNvGrpSpPr/>
          <p:nvPr/>
        </p:nvGrpSpPr>
        <p:grpSpPr>
          <a:xfrm>
            <a:off x="182880" y="173699"/>
            <a:ext cx="8778240" cy="6510602"/>
            <a:chOff x="182880" y="173699"/>
            <a:chExt cx="8778240" cy="6510602"/>
          </a:xfrm>
        </p:grpSpPr>
        <p:pic>
          <p:nvPicPr>
            <p:cNvPr id="18" name="Picture 17"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1"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2" name="Rectangle 21"/>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FFEB7008-1534-A74F-BBA9-761124027767}" type="datetimeFigureOut">
              <a:rPr lang="en-US" smtClean="0"/>
              <a:t>10/3/13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BF77AF9-0DA1-0142-90FD-BA16761C6CF8}" type="slidenum">
              <a:rPr lang="en-US" smtClean="0"/>
              <a:t>‹#›</a:t>
            </a:fld>
            <a:endParaRPr lang="en-US" dirty="0"/>
          </a:p>
        </p:txBody>
      </p:sp>
      <p:cxnSp>
        <p:nvCxnSpPr>
          <p:cNvPr id="30" name="Straight Connector 29"/>
          <p:cNvCxnSpPr/>
          <p:nvPr/>
        </p:nvCxnSpPr>
        <p:spPr>
          <a:xfrm rot="16200000" flipH="1">
            <a:off x="2217480" y="4026438"/>
            <a:ext cx="4711326" cy="2286"/>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3" name="Straight Connector 22"/>
          <p:cNvCxnSpPr/>
          <p:nvPr/>
        </p:nvCxnSpPr>
        <p:spPr>
          <a:xfrm rot="16200000" flipH="1">
            <a:off x="2217480" y="4026438"/>
            <a:ext cx="4711326" cy="2286"/>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grpSp>
        <p:nvGrpSpPr>
          <p:cNvPr id="6" name="Group 18"/>
          <p:cNvGrpSpPr/>
          <p:nvPr/>
        </p:nvGrpSpPr>
        <p:grpSpPr>
          <a:xfrm>
            <a:off x="182880" y="173699"/>
            <a:ext cx="8778240" cy="6510602"/>
            <a:chOff x="182880" y="173699"/>
            <a:chExt cx="8778240" cy="6510602"/>
          </a:xfrm>
        </p:grpSpPr>
        <p:pic>
          <p:nvPicPr>
            <p:cNvPr id="20" name="Picture 19"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7"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4" name="Rectangle 23"/>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FFEB7008-1534-A74F-BBA9-761124027767}" type="datetimeFigureOut">
              <a:rPr lang="en-US" smtClean="0"/>
              <a:t>10/3/13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BF77AF9-0DA1-0142-90FD-BA16761C6CF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grpSp>
        <p:nvGrpSpPr>
          <p:cNvPr id="5" name="Group 17"/>
          <p:cNvGrpSpPr/>
          <p:nvPr/>
        </p:nvGrpSpPr>
        <p:grpSpPr>
          <a:xfrm>
            <a:off x="182880" y="173699"/>
            <a:ext cx="8778240" cy="6510602"/>
            <a:chOff x="182880" y="173699"/>
            <a:chExt cx="8778240" cy="6510602"/>
          </a:xfrm>
        </p:grpSpPr>
        <p:pic>
          <p:nvPicPr>
            <p:cNvPr id="19" name="Picture 18"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6" name="Group 10"/>
            <p:cNvGrpSpPr/>
            <p:nvPr/>
          </p:nvGrpSpPr>
          <p:grpSpPr>
            <a:xfrm>
              <a:off x="256032" y="237744"/>
              <a:ext cx="8622792" cy="6364224"/>
              <a:chOff x="247157" y="247430"/>
              <a:chExt cx="8622792" cy="6364224"/>
            </a:xfrm>
          </p:grpSpPr>
          <p:sp>
            <p:nvSpPr>
              <p:cNvPr id="21" name="Rectangle 20"/>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2" name="Straight Connector 21"/>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FFEB7008-1534-A74F-BBA9-761124027767}" type="datetimeFigureOut">
              <a:rPr lang="en-US" smtClean="0"/>
              <a:t>10/3/13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BF77AF9-0DA1-0142-90FD-BA16761C6CF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grpSp>
        <p:nvGrpSpPr>
          <p:cNvPr id="8" name="Group 33"/>
          <p:cNvGrpSpPr/>
          <p:nvPr/>
        </p:nvGrpSpPr>
        <p:grpSpPr>
          <a:xfrm>
            <a:off x="182880" y="173699"/>
            <a:ext cx="8778240" cy="6510602"/>
            <a:chOff x="182880" y="173699"/>
            <a:chExt cx="8778240" cy="6510602"/>
          </a:xfrm>
        </p:grpSpPr>
        <p:grpSp>
          <p:nvGrpSpPr>
            <p:cNvPr id="9" name="Group 26"/>
            <p:cNvGrpSpPr/>
            <p:nvPr/>
          </p:nvGrpSpPr>
          <p:grpSpPr>
            <a:xfrm>
              <a:off x="182880" y="173699"/>
              <a:ext cx="8778240" cy="6510602"/>
              <a:chOff x="182880" y="173699"/>
              <a:chExt cx="8778240" cy="6510602"/>
            </a:xfrm>
          </p:grpSpPr>
          <p:pic>
            <p:nvPicPr>
              <p:cNvPr id="28" name="Picture 27" descr="PaperPanel-Base.jpg"/>
              <p:cNvPicPr>
                <a:picLocks noChangeAspect="1"/>
              </p:cNvPicPr>
              <p:nvPr/>
            </p:nvPicPr>
            <p:blipFill>
              <a:blip r:embed="rId2"/>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0" name="Group 10"/>
              <p:cNvGrpSpPr/>
              <p:nvPr/>
            </p:nvGrpSpPr>
            <p:grpSpPr>
              <a:xfrm>
                <a:off x="256032" y="237744"/>
                <a:ext cx="8622792" cy="6364224"/>
                <a:chOff x="247157" y="247430"/>
                <a:chExt cx="8622792" cy="6364224"/>
              </a:xfrm>
            </p:grpSpPr>
            <p:sp>
              <p:nvSpPr>
                <p:cNvPr id="30" name="Rectangle 29"/>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FFEB7008-1534-A74F-BBA9-761124027767}" type="datetimeFigureOut">
              <a:rPr lang="en-US" smtClean="0"/>
              <a:t>10/3/13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F77AF9-0DA1-0142-90FD-BA16761C6CF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FFEB7008-1534-A74F-BBA9-761124027767}" type="datetimeFigureOut">
              <a:rPr lang="en-US" smtClean="0"/>
              <a:t>10/3/13</a:t>
            </a:fld>
            <a:endParaRPr lang="en-US" dirty="0"/>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dirty="0"/>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CBF77AF9-0DA1-0142-90FD-BA16761C6CF8}"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4262" r:id="rId1"/>
    <p:sldLayoutId id="2147484263" r:id="rId2"/>
    <p:sldLayoutId id="2147484264" r:id="rId3"/>
    <p:sldLayoutId id="2147484265" r:id="rId4"/>
    <p:sldLayoutId id="2147484266" r:id="rId5"/>
    <p:sldLayoutId id="2147484267" r:id="rId6"/>
    <p:sldLayoutId id="2147484268" r:id="rId7"/>
    <p:sldLayoutId id="2147484269" r:id="rId8"/>
    <p:sldLayoutId id="2147484270" r:id="rId9"/>
    <p:sldLayoutId id="2147484271" r:id="rId10"/>
    <p:sldLayoutId id="2147484272" r:id="rId11"/>
    <p:sldLayoutId id="2147484273" r:id="rId12"/>
    <p:sldLayoutId id="2147484274" r:id="rId13"/>
    <p:sldLayoutId id="2147484275"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bit.ly/LFrHJ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eta.org/tv/videos/skins-fur/292373920001.aspx" TargetMode="External"/><Relationship Id="rId3" Type="http://schemas.openxmlformats.org/officeDocument/2006/relationships/hyperlink" Target="http://www.looktothestars.org/celebrity/holly-madiso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04631" y="4404003"/>
            <a:ext cx="5544288" cy="1096316"/>
          </a:xfrm>
        </p:spPr>
        <p:txBody>
          <a:bodyPr/>
          <a:lstStyle/>
          <a:p>
            <a:r>
              <a:rPr lang="en-US" dirty="0" smtClean="0"/>
              <a:t>Holly Madison</a:t>
            </a:r>
            <a:endParaRPr lang="en-US" dirty="0"/>
          </a:p>
        </p:txBody>
      </p:sp>
      <p:sp>
        <p:nvSpPr>
          <p:cNvPr id="3" name="Subtitle 2"/>
          <p:cNvSpPr>
            <a:spLocks noGrp="1"/>
          </p:cNvSpPr>
          <p:nvPr>
            <p:ph type="subTitle" idx="1"/>
          </p:nvPr>
        </p:nvSpPr>
        <p:spPr>
          <a:xfrm>
            <a:off x="914400" y="5500319"/>
            <a:ext cx="2740877" cy="458878"/>
          </a:xfrm>
        </p:spPr>
        <p:txBody>
          <a:bodyPr/>
          <a:lstStyle/>
          <a:p>
            <a:r>
              <a:rPr lang="en-US" dirty="0" smtClean="0"/>
              <a:t>Griffin Timoney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Holly Madison</a:t>
            </a:r>
            <a:endParaRPr lang="en-US" dirty="0"/>
          </a:p>
        </p:txBody>
      </p:sp>
      <p:sp>
        <p:nvSpPr>
          <p:cNvPr id="3" name="Content Placeholder 2"/>
          <p:cNvSpPr>
            <a:spLocks noGrp="1"/>
          </p:cNvSpPr>
          <p:nvPr>
            <p:ph idx="1"/>
          </p:nvPr>
        </p:nvSpPr>
        <p:spPr/>
        <p:txBody>
          <a:bodyPr/>
          <a:lstStyle/>
          <a:p>
            <a:r>
              <a:rPr lang="en-US" dirty="0" smtClean="0"/>
              <a:t>Holly Madison is best known for being a TV personality</a:t>
            </a:r>
          </a:p>
          <a:p>
            <a:r>
              <a:rPr lang="en-US" dirty="0" smtClean="0"/>
              <a:t>She stared on the E! network’s show The Girls Next Door as Hugh Heffner's Girlfriend and then eventually got her own show</a:t>
            </a:r>
          </a:p>
          <a:p>
            <a:r>
              <a:rPr lang="en-US" dirty="0" smtClean="0"/>
              <a:t>She had a live show in Vegas while living in Planet Hollywood.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Animal Activist</a:t>
            </a:r>
            <a:endParaRPr lang="en-US" dirty="0"/>
          </a:p>
        </p:txBody>
      </p:sp>
      <p:sp>
        <p:nvSpPr>
          <p:cNvPr id="3" name="Content Placeholder 2"/>
          <p:cNvSpPr>
            <a:spLocks noGrp="1"/>
          </p:cNvSpPr>
          <p:nvPr>
            <p:ph idx="1"/>
          </p:nvPr>
        </p:nvSpPr>
        <p:spPr/>
        <p:txBody>
          <a:bodyPr/>
          <a:lstStyle/>
          <a:p>
            <a:r>
              <a:rPr lang="en-US" dirty="0" smtClean="0"/>
              <a:t>Holly loves animals and is active in the Animal rescue Foundation (ARF). The foundation is based for companion animals that are in shelters and need a home. They want every animal to have a home where someone will care for them as much as the animal cares for the person</a:t>
            </a:r>
          </a:p>
          <a:p>
            <a:r>
              <a:rPr lang="en-US" dirty="0" smtClean="0"/>
              <a:t>Holly also as worked with PETA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Madison’s Work </a:t>
            </a:r>
            <a:r>
              <a:rPr lang="en-US" dirty="0" smtClean="0"/>
              <a:t>W</a:t>
            </a:r>
            <a:r>
              <a:rPr lang="en-US" dirty="0" smtClean="0"/>
              <a:t>ith PETA</a:t>
            </a:r>
            <a:endParaRPr lang="en-US" dirty="0"/>
          </a:p>
        </p:txBody>
      </p:sp>
      <p:sp>
        <p:nvSpPr>
          <p:cNvPr id="3" name="Content Placeholder 2"/>
          <p:cNvSpPr>
            <a:spLocks noGrp="1"/>
          </p:cNvSpPr>
          <p:nvPr>
            <p:ph idx="1"/>
          </p:nvPr>
        </p:nvSpPr>
        <p:spPr/>
        <p:txBody>
          <a:bodyPr/>
          <a:lstStyle/>
          <a:p>
            <a:r>
              <a:rPr lang="en-US" dirty="0" smtClean="0"/>
              <a:t>Holly has done a lot of work with PETA. She was one of the various celebrities to take part in the “ Id rather go naked than wear fur” campaign.</a:t>
            </a:r>
          </a:p>
          <a:p>
            <a:r>
              <a:rPr lang="en-US" dirty="0" smtClean="0"/>
              <a:t>She also was apart of their “save the seals” campaign</a:t>
            </a:r>
          </a:p>
          <a:p>
            <a:r>
              <a:rPr lang="en-US" dirty="0" smtClean="0">
                <a:hlinkClick r:id="rId2"/>
              </a:rPr>
              <a:t>http://bit.ly/</a:t>
            </a:r>
            <a:r>
              <a:rPr lang="en-US" dirty="0" smtClean="0">
                <a:hlinkClick r:id="rId2"/>
              </a:rPr>
              <a:t>LFrHJf</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descr="Unknown.jpeg"/>
          <p:cNvPicPr>
            <a:picLocks noGrp="1" noChangeAspect="1"/>
          </p:cNvPicPr>
          <p:nvPr>
            <p:ph idx="1"/>
          </p:nvPr>
        </p:nvPicPr>
        <p:blipFill>
          <a:blip r:embed="rId2"/>
          <a:stretch>
            <a:fillRect/>
          </a:stretch>
        </p:blipFill>
        <p:spPr>
          <a:xfrm>
            <a:off x="263081" y="273275"/>
            <a:ext cx="2489200" cy="3263900"/>
          </a:xfrm>
          <a:prstGeom prst="rect">
            <a:avLst/>
          </a:prstGeom>
          <a:noFill/>
          <a:ln>
            <a:noFill/>
          </a:ln>
        </p:spPr>
      </p:pic>
      <p:pic>
        <p:nvPicPr>
          <p:cNvPr id="5" name="Picture 4" descr="316010-holly-madison-poses-for-peta-in-2008-6192371-jpg.jpg"/>
          <p:cNvPicPr>
            <a:picLocks noChangeAspect="1"/>
          </p:cNvPicPr>
          <p:nvPr/>
        </p:nvPicPr>
        <p:blipFill>
          <a:blip r:embed="rId3"/>
          <a:stretch>
            <a:fillRect/>
          </a:stretch>
        </p:blipFill>
        <p:spPr>
          <a:xfrm>
            <a:off x="5334274" y="0"/>
            <a:ext cx="3810000" cy="4241800"/>
          </a:xfrm>
          <a:prstGeom prst="rect">
            <a:avLst/>
          </a:prstGeom>
          <a:noFill/>
          <a:ln>
            <a:noFill/>
          </a:ln>
        </p:spPr>
      </p:pic>
      <p:pic>
        <p:nvPicPr>
          <p:cNvPr id="6" name="Picture 5" descr="Holly_Madison_PETA_ad.jpg"/>
          <p:cNvPicPr>
            <a:picLocks noChangeAspect="1"/>
          </p:cNvPicPr>
          <p:nvPr/>
        </p:nvPicPr>
        <p:blipFill>
          <a:blip r:embed="rId4"/>
          <a:stretch>
            <a:fillRect/>
          </a:stretch>
        </p:blipFill>
        <p:spPr>
          <a:xfrm>
            <a:off x="2320637" y="2184400"/>
            <a:ext cx="3810000" cy="4114800"/>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Celebrity Endorsement</a:t>
            </a:r>
            <a:endParaRPr lang="en-US" dirty="0"/>
          </a:p>
        </p:txBody>
      </p:sp>
      <p:sp>
        <p:nvSpPr>
          <p:cNvPr id="3" name="Content Placeholder 2"/>
          <p:cNvSpPr>
            <a:spLocks noGrp="1"/>
          </p:cNvSpPr>
          <p:nvPr>
            <p:ph idx="1"/>
          </p:nvPr>
        </p:nvSpPr>
        <p:spPr/>
        <p:txBody>
          <a:bodyPr/>
          <a:lstStyle/>
          <a:p>
            <a:r>
              <a:rPr lang="en-US" dirty="0" smtClean="0"/>
              <a:t>I believe that Holly Madison was able tor each another audience about the issues she cared about. I think that because a lot of her charity work has been to do with animals, and it is a subject that most people do feel bad for that her work has helped the campaigns and hopefully taught people about issues that animals face, whether it be negligence or cruelty both are wrong.</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idx="1"/>
          </p:nvPr>
        </p:nvSpPr>
        <p:spPr/>
        <p:txBody>
          <a:bodyPr/>
          <a:lstStyle/>
          <a:p>
            <a:r>
              <a:rPr lang="en-US" dirty="0" smtClean="0">
                <a:hlinkClick r:id="rId2"/>
              </a:rPr>
              <a:t>http://www.peta.org/tv/videos/skins-fur/292373920001.</a:t>
            </a:r>
            <a:r>
              <a:rPr lang="en-US" dirty="0" smtClean="0">
                <a:hlinkClick r:id="rId2"/>
              </a:rPr>
              <a:t>aspx</a:t>
            </a:r>
            <a:endParaRPr lang="en-US" dirty="0" smtClean="0"/>
          </a:p>
          <a:p>
            <a:r>
              <a:rPr lang="en-US" dirty="0" smtClean="0">
                <a:hlinkClick r:id="rId3"/>
              </a:rPr>
              <a:t>http://www.looktothestars.org/celebrity/holly-</a:t>
            </a:r>
            <a:r>
              <a:rPr lang="en-US" dirty="0" smtClean="0">
                <a:hlinkClick r:id="rId3"/>
              </a:rPr>
              <a:t>madison</a:t>
            </a:r>
            <a:endParaRPr lang="en-US" dirty="0" smtClean="0"/>
          </a:p>
          <a:p>
            <a:r>
              <a:rPr lang="en-US" smtClean="0"/>
              <a:t>http://www.peta2.com/heroes/save-the-seals-celebrity-ad-series/holly-madisons-save-the-seals-ad/</a:t>
            </a: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FFFFFF"/>
      </a:dk1>
      <a:lt1>
        <a:srgbClr val="000000"/>
      </a:lt1>
      <a:dk2>
        <a:srgbClr val="7C8F97"/>
      </a:dk2>
      <a:lt2>
        <a:srgbClr val="D1D0C8"/>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majorFont>
      <a:minorFont>
        <a:latin typeface="Calisto MT"/>
        <a:ea typeface=""/>
        <a:cs typeface=""/>
        <a:font script="Jpan" typeface="ＭＳ 明朝"/>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32</TotalTime>
  <Words>311</Words>
  <Application>Microsoft Macintosh PowerPoint</Application>
  <PresentationFormat>On-screen Show (4:3)</PresentationFormat>
  <Paragraphs>19</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Capital</vt:lpstr>
      <vt:lpstr>Holly Madison</vt:lpstr>
      <vt:lpstr>Who Is Holly Madison</vt:lpstr>
      <vt:lpstr>Animal Activist</vt:lpstr>
      <vt:lpstr>Madison’s Work With PETA</vt:lpstr>
      <vt:lpstr>Slide 5</vt:lpstr>
      <vt:lpstr>Celebrity Endorsement</vt:lpstr>
      <vt:lpstr>Sources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Holly Madison</dc:title>
  <dc:creator>Griffin Timoney</dc:creator>
  <cp:lastModifiedBy>Griffin Timoney</cp:lastModifiedBy>
  <cp:revision>3</cp:revision>
  <dcterms:created xsi:type="dcterms:W3CDTF">2013-10-03T23:18:48Z</dcterms:created>
  <dcterms:modified xsi:type="dcterms:W3CDTF">2013-10-03T23:51:48Z</dcterms:modified>
</cp:coreProperties>
</file>