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2" r:id="rId2"/>
    <p:sldId id="265" r:id="rId3"/>
    <p:sldId id="292" r:id="rId4"/>
    <p:sldId id="293" r:id="rId5"/>
    <p:sldId id="278" r:id="rId6"/>
    <p:sldId id="294" r:id="rId7"/>
    <p:sldId id="285" r:id="rId8"/>
    <p:sldId id="286" r:id="rId9"/>
    <p:sldId id="287" r:id="rId10"/>
    <p:sldId id="288" r:id="rId11"/>
    <p:sldId id="289" r:id="rId12"/>
    <p:sldId id="290" r:id="rId13"/>
    <p:sldId id="29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inPC" initials="M" lastIdx="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0262" autoAdjust="0"/>
  </p:normalViewPr>
  <p:slideViewPr>
    <p:cSldViewPr>
      <p:cViewPr varScale="1">
        <p:scale>
          <a:sx n="65" d="100"/>
          <a:sy n="65" d="100"/>
        </p:scale>
        <p:origin x="1458"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5AE9EB-9058-4DE9-86C1-DE2203650C43}" type="doc">
      <dgm:prSet loTypeId="urn:microsoft.com/office/officeart/2005/8/layout/hierarchy2" loCatId="hierarchy" qsTypeId="urn:microsoft.com/office/officeart/2005/8/quickstyle/simple3" qsCatId="simple" csTypeId="urn:microsoft.com/office/officeart/2005/8/colors/accent0_1" csCatId="mainScheme" phldr="1"/>
      <dgm:spPr/>
      <dgm:t>
        <a:bodyPr/>
        <a:lstStyle/>
        <a:p>
          <a:endParaRPr lang="en-US"/>
        </a:p>
      </dgm:t>
    </dgm:pt>
    <dgm:pt modelId="{5D277D81-5907-42DF-ACED-86E5AC7B3285}">
      <dgm:prSet phldrT="[Text]"/>
      <dgm:spPr/>
      <dgm:t>
        <a:bodyPr/>
        <a:lstStyle/>
        <a:p>
          <a:r>
            <a:rPr lang="en-US" dirty="0" smtClean="0"/>
            <a:t>Disney</a:t>
          </a:r>
        </a:p>
        <a:p>
          <a:r>
            <a:rPr lang="en-US" dirty="0" smtClean="0"/>
            <a:t>Portfolio</a:t>
          </a:r>
          <a:endParaRPr lang="en-US" dirty="0"/>
        </a:p>
      </dgm:t>
    </dgm:pt>
    <dgm:pt modelId="{0C70561F-ABCF-480E-8180-08728B97DECE}" type="parTrans" cxnId="{CFB24DB6-6FAE-4B53-A024-4287EBCAD254}">
      <dgm:prSet/>
      <dgm:spPr/>
      <dgm:t>
        <a:bodyPr/>
        <a:lstStyle/>
        <a:p>
          <a:endParaRPr lang="en-US"/>
        </a:p>
      </dgm:t>
    </dgm:pt>
    <dgm:pt modelId="{EB121412-1547-41B4-A778-DEB0569FA761}" type="sibTrans" cxnId="{CFB24DB6-6FAE-4B53-A024-4287EBCAD254}">
      <dgm:prSet/>
      <dgm:spPr/>
      <dgm:t>
        <a:bodyPr/>
        <a:lstStyle/>
        <a:p>
          <a:endParaRPr lang="en-US"/>
        </a:p>
      </dgm:t>
    </dgm:pt>
    <dgm:pt modelId="{FC24058F-5BFD-48CD-B67F-B43A06DB5DBF}">
      <dgm:prSet phldrT="[Text]"/>
      <dgm:spPr/>
      <dgm:t>
        <a:bodyPr/>
        <a:lstStyle/>
        <a:p>
          <a:r>
            <a:rPr lang="en-US" dirty="0" smtClean="0"/>
            <a:t>Theme Park &amp; Resorts</a:t>
          </a:r>
          <a:endParaRPr lang="en-US" dirty="0"/>
        </a:p>
      </dgm:t>
    </dgm:pt>
    <dgm:pt modelId="{D5086697-B0E2-469B-A8F8-E2DEC664CF19}" type="parTrans" cxnId="{955D2708-AA19-4253-8895-4EBE6E51514A}">
      <dgm:prSet/>
      <dgm:spPr/>
      <dgm:t>
        <a:bodyPr/>
        <a:lstStyle/>
        <a:p>
          <a:endParaRPr lang="en-US"/>
        </a:p>
      </dgm:t>
    </dgm:pt>
    <dgm:pt modelId="{13C6405A-1E00-4D04-AB1D-259D5182FEAC}" type="sibTrans" cxnId="{955D2708-AA19-4253-8895-4EBE6E51514A}">
      <dgm:prSet/>
      <dgm:spPr/>
      <dgm:t>
        <a:bodyPr/>
        <a:lstStyle/>
        <a:p>
          <a:endParaRPr lang="en-US"/>
        </a:p>
      </dgm:t>
    </dgm:pt>
    <dgm:pt modelId="{45B80598-C6BF-4D8D-A28A-6B1151499A8F}">
      <dgm:prSet phldrT="[Text]"/>
      <dgm:spPr/>
      <dgm:t>
        <a:bodyPr/>
        <a:lstStyle/>
        <a:p>
          <a:r>
            <a:rPr lang="en-US" dirty="0" smtClean="0"/>
            <a:t>Studios</a:t>
          </a:r>
          <a:endParaRPr lang="en-US" dirty="0"/>
        </a:p>
      </dgm:t>
    </dgm:pt>
    <dgm:pt modelId="{D55460EC-4E74-468A-AF23-50ADE853BFA0}" type="parTrans" cxnId="{B62ED809-74FE-4541-96E2-684E896EEA20}">
      <dgm:prSet/>
      <dgm:spPr/>
      <dgm:t>
        <a:bodyPr/>
        <a:lstStyle/>
        <a:p>
          <a:endParaRPr lang="en-US"/>
        </a:p>
      </dgm:t>
    </dgm:pt>
    <dgm:pt modelId="{E1921B04-30ED-4AED-B0A9-8FA3EA02393F}" type="sibTrans" cxnId="{B62ED809-74FE-4541-96E2-684E896EEA20}">
      <dgm:prSet/>
      <dgm:spPr/>
      <dgm:t>
        <a:bodyPr/>
        <a:lstStyle/>
        <a:p>
          <a:endParaRPr lang="en-US"/>
        </a:p>
      </dgm:t>
    </dgm:pt>
    <dgm:pt modelId="{0FE3EBA2-F594-47FC-8CEA-8AF8663DBE37}">
      <dgm:prSet phldrT="[Text]"/>
      <dgm:spPr/>
      <dgm:t>
        <a:bodyPr/>
        <a:lstStyle/>
        <a:p>
          <a:r>
            <a:rPr lang="en-US" dirty="0" smtClean="0"/>
            <a:t>Animation</a:t>
          </a:r>
          <a:endParaRPr lang="en-US" dirty="0"/>
        </a:p>
      </dgm:t>
    </dgm:pt>
    <dgm:pt modelId="{2FF89708-EA67-4A10-ADC0-02B879EFCBB1}" type="parTrans" cxnId="{4394F7B7-AA83-4AC8-90E9-D78AC7BFBE2C}">
      <dgm:prSet/>
      <dgm:spPr/>
      <dgm:t>
        <a:bodyPr/>
        <a:lstStyle/>
        <a:p>
          <a:endParaRPr lang="en-US"/>
        </a:p>
      </dgm:t>
    </dgm:pt>
    <dgm:pt modelId="{75B3A51F-11D8-4021-B5AE-8EFE8AD7C904}" type="sibTrans" cxnId="{4394F7B7-AA83-4AC8-90E9-D78AC7BFBE2C}">
      <dgm:prSet/>
      <dgm:spPr/>
      <dgm:t>
        <a:bodyPr/>
        <a:lstStyle/>
        <a:p>
          <a:endParaRPr lang="en-US"/>
        </a:p>
      </dgm:t>
    </dgm:pt>
    <dgm:pt modelId="{C0198F08-72A8-4211-9098-D6BC5DD621B1}">
      <dgm:prSet phldrT="[Text]"/>
      <dgm:spPr/>
      <dgm:t>
        <a:bodyPr/>
        <a:lstStyle/>
        <a:p>
          <a:r>
            <a:rPr lang="en-US" dirty="0" smtClean="0"/>
            <a:t>Motion Pictures</a:t>
          </a:r>
          <a:endParaRPr lang="en-US" dirty="0"/>
        </a:p>
      </dgm:t>
    </dgm:pt>
    <dgm:pt modelId="{BE36918E-1D4E-4C95-AE8D-6CAAE4118246}" type="parTrans" cxnId="{BC6A0B49-B19A-41A4-A560-2B9738ABEE34}">
      <dgm:prSet/>
      <dgm:spPr/>
      <dgm:t>
        <a:bodyPr/>
        <a:lstStyle/>
        <a:p>
          <a:endParaRPr lang="en-US"/>
        </a:p>
      </dgm:t>
    </dgm:pt>
    <dgm:pt modelId="{F98A6698-119D-43A3-8A2E-407D0F9A2B10}" type="sibTrans" cxnId="{BC6A0B49-B19A-41A4-A560-2B9738ABEE34}">
      <dgm:prSet/>
      <dgm:spPr/>
      <dgm:t>
        <a:bodyPr/>
        <a:lstStyle/>
        <a:p>
          <a:endParaRPr lang="en-US"/>
        </a:p>
      </dgm:t>
    </dgm:pt>
    <dgm:pt modelId="{F0E49987-ACCA-4828-A304-D6DE19DD3428}">
      <dgm:prSet phldrT="[Text]"/>
      <dgm:spPr/>
      <dgm:t>
        <a:bodyPr/>
        <a:lstStyle/>
        <a:p>
          <a:r>
            <a:rPr lang="en-US" dirty="0" smtClean="0"/>
            <a:t>Music </a:t>
          </a:r>
          <a:endParaRPr lang="en-US" dirty="0"/>
        </a:p>
      </dgm:t>
    </dgm:pt>
    <dgm:pt modelId="{AED12293-188E-426B-9F49-0736E7D1426A}" type="parTrans" cxnId="{B61C850B-6028-4FAC-8A41-41ACD5164464}">
      <dgm:prSet/>
      <dgm:spPr/>
      <dgm:t>
        <a:bodyPr/>
        <a:lstStyle/>
        <a:p>
          <a:endParaRPr lang="en-US"/>
        </a:p>
      </dgm:t>
    </dgm:pt>
    <dgm:pt modelId="{DAC63744-03F8-4702-8719-5206C76D5034}" type="sibTrans" cxnId="{B61C850B-6028-4FAC-8A41-41ACD5164464}">
      <dgm:prSet/>
      <dgm:spPr/>
      <dgm:t>
        <a:bodyPr/>
        <a:lstStyle/>
        <a:p>
          <a:endParaRPr lang="en-US"/>
        </a:p>
      </dgm:t>
    </dgm:pt>
    <dgm:pt modelId="{1F1E2241-AF75-428A-99B6-D3363F002BC1}">
      <dgm:prSet phldrT="[Text]"/>
      <dgm:spPr/>
      <dgm:t>
        <a:bodyPr/>
        <a:lstStyle/>
        <a:p>
          <a:r>
            <a:rPr lang="en-US" dirty="0" smtClean="0"/>
            <a:t>TV/Radio</a:t>
          </a:r>
          <a:endParaRPr lang="en-US" dirty="0"/>
        </a:p>
      </dgm:t>
    </dgm:pt>
    <dgm:pt modelId="{1CE3470B-7B90-4279-9BBE-1AC8142F5F2A}" type="parTrans" cxnId="{755AD59C-5B9F-4261-BDAB-1DE1AC37BC9E}">
      <dgm:prSet/>
      <dgm:spPr/>
      <dgm:t>
        <a:bodyPr/>
        <a:lstStyle/>
        <a:p>
          <a:endParaRPr lang="en-US"/>
        </a:p>
      </dgm:t>
    </dgm:pt>
    <dgm:pt modelId="{18439B48-2E75-4995-A2E4-F953B8F44936}" type="sibTrans" cxnId="{755AD59C-5B9F-4261-BDAB-1DE1AC37BC9E}">
      <dgm:prSet/>
      <dgm:spPr/>
      <dgm:t>
        <a:bodyPr/>
        <a:lstStyle/>
        <a:p>
          <a:endParaRPr lang="en-US"/>
        </a:p>
      </dgm:t>
    </dgm:pt>
    <dgm:pt modelId="{6774CC12-8236-4198-9A87-598D842E40E3}">
      <dgm:prSet phldrT="[Text]"/>
      <dgm:spPr/>
      <dgm:t>
        <a:bodyPr/>
        <a:lstStyle/>
        <a:p>
          <a:r>
            <a:rPr lang="en-US" dirty="0" smtClean="0"/>
            <a:t>Consumer Products</a:t>
          </a:r>
          <a:endParaRPr lang="en-US" dirty="0"/>
        </a:p>
      </dgm:t>
    </dgm:pt>
    <dgm:pt modelId="{629B96CB-5F57-49CA-BDF4-FC002A148429}" type="parTrans" cxnId="{48B26CF9-E5DB-4593-BBE9-2592B4BC176D}">
      <dgm:prSet/>
      <dgm:spPr/>
      <dgm:t>
        <a:bodyPr/>
        <a:lstStyle/>
        <a:p>
          <a:endParaRPr lang="en-US"/>
        </a:p>
      </dgm:t>
    </dgm:pt>
    <dgm:pt modelId="{666905F0-2DAA-4C58-93A7-C15CB310AFC2}" type="sibTrans" cxnId="{48B26CF9-E5DB-4593-BBE9-2592B4BC176D}">
      <dgm:prSet/>
      <dgm:spPr/>
      <dgm:t>
        <a:bodyPr/>
        <a:lstStyle/>
        <a:p>
          <a:endParaRPr lang="en-US"/>
        </a:p>
      </dgm:t>
    </dgm:pt>
    <dgm:pt modelId="{007EBE12-FB18-4CDB-BB04-0331E2D72ACE}">
      <dgm:prSet phldrT="[Text]"/>
      <dgm:spPr/>
      <dgm:t>
        <a:bodyPr/>
        <a:lstStyle/>
        <a:p>
          <a:r>
            <a:rPr lang="en-US" dirty="0" smtClean="0"/>
            <a:t>California &amp; Florida </a:t>
          </a:r>
          <a:endParaRPr lang="en-US" dirty="0"/>
        </a:p>
      </dgm:t>
    </dgm:pt>
    <dgm:pt modelId="{07D01E1E-EA2F-49A7-9BFF-075457C607C7}" type="parTrans" cxnId="{8AD7B6ED-C6A1-469A-A799-0F90DACC483B}">
      <dgm:prSet/>
      <dgm:spPr/>
      <dgm:t>
        <a:bodyPr/>
        <a:lstStyle/>
        <a:p>
          <a:endParaRPr lang="en-US"/>
        </a:p>
      </dgm:t>
    </dgm:pt>
    <dgm:pt modelId="{23DFE636-4B7D-44A9-8133-5AA8141F88EA}" type="sibTrans" cxnId="{8AD7B6ED-C6A1-469A-A799-0F90DACC483B}">
      <dgm:prSet/>
      <dgm:spPr/>
      <dgm:t>
        <a:bodyPr/>
        <a:lstStyle/>
        <a:p>
          <a:endParaRPr lang="en-US"/>
        </a:p>
      </dgm:t>
    </dgm:pt>
    <dgm:pt modelId="{BC65A1DF-0CC9-4D5D-8CC3-AAA9A15D9125}">
      <dgm:prSet phldrT="[Text]"/>
      <dgm:spPr/>
      <dgm:t>
        <a:bodyPr/>
        <a:lstStyle/>
        <a:p>
          <a:r>
            <a:rPr lang="en-US" dirty="0" smtClean="0"/>
            <a:t>EPCOT</a:t>
          </a:r>
          <a:endParaRPr lang="en-US" dirty="0"/>
        </a:p>
      </dgm:t>
    </dgm:pt>
    <dgm:pt modelId="{141ABCF6-BFB0-4F56-849C-C38FFC986ED4}" type="parTrans" cxnId="{A9E94EF3-14CF-4C2E-A8CD-DE1A141C4D77}">
      <dgm:prSet/>
      <dgm:spPr/>
      <dgm:t>
        <a:bodyPr/>
        <a:lstStyle/>
        <a:p>
          <a:endParaRPr lang="en-US"/>
        </a:p>
      </dgm:t>
    </dgm:pt>
    <dgm:pt modelId="{3B7A7FD3-4036-4762-BAFD-3179C6A40804}" type="sibTrans" cxnId="{A9E94EF3-14CF-4C2E-A8CD-DE1A141C4D77}">
      <dgm:prSet/>
      <dgm:spPr/>
      <dgm:t>
        <a:bodyPr/>
        <a:lstStyle/>
        <a:p>
          <a:endParaRPr lang="en-US"/>
        </a:p>
      </dgm:t>
    </dgm:pt>
    <dgm:pt modelId="{12B15D40-2A85-409D-B5A5-9B597AFD7328}">
      <dgm:prSet phldrT="[Text]"/>
      <dgm:spPr/>
      <dgm:t>
        <a:bodyPr/>
        <a:lstStyle/>
        <a:p>
          <a:r>
            <a:rPr lang="en-US" dirty="0" smtClean="0"/>
            <a:t>Japan</a:t>
          </a:r>
          <a:endParaRPr lang="en-US" dirty="0"/>
        </a:p>
      </dgm:t>
    </dgm:pt>
    <dgm:pt modelId="{EF35379C-2204-4A4D-AFCE-1AE0C8D6AEF2}" type="parTrans" cxnId="{0CD03556-ED0E-48F6-897A-04ACC15E4E55}">
      <dgm:prSet/>
      <dgm:spPr/>
      <dgm:t>
        <a:bodyPr/>
        <a:lstStyle/>
        <a:p>
          <a:endParaRPr lang="en-US"/>
        </a:p>
      </dgm:t>
    </dgm:pt>
    <dgm:pt modelId="{499CF8B3-5F12-4670-8CF1-F02D7A1E2D95}" type="sibTrans" cxnId="{0CD03556-ED0E-48F6-897A-04ACC15E4E55}">
      <dgm:prSet/>
      <dgm:spPr/>
      <dgm:t>
        <a:bodyPr/>
        <a:lstStyle/>
        <a:p>
          <a:endParaRPr lang="en-US"/>
        </a:p>
      </dgm:t>
    </dgm:pt>
    <dgm:pt modelId="{B01712AE-EDD7-4106-AC69-4D71622F9552}">
      <dgm:prSet phldrT="[Text]"/>
      <dgm:spPr/>
      <dgm:t>
        <a:bodyPr/>
        <a:lstStyle/>
        <a:p>
          <a:r>
            <a:rPr lang="en-US" dirty="0" smtClean="0"/>
            <a:t>Touchstone</a:t>
          </a:r>
          <a:endParaRPr lang="en-US" dirty="0"/>
        </a:p>
      </dgm:t>
    </dgm:pt>
    <dgm:pt modelId="{6351A928-61A6-4C62-BB64-005A2BA38179}" type="parTrans" cxnId="{D232932A-268F-4AE7-B52B-41B8FE75CAE2}">
      <dgm:prSet/>
      <dgm:spPr/>
      <dgm:t>
        <a:bodyPr/>
        <a:lstStyle/>
        <a:p>
          <a:endParaRPr lang="en-US"/>
        </a:p>
      </dgm:t>
    </dgm:pt>
    <dgm:pt modelId="{0A51D766-F944-4CA9-A9BA-4A97B63EEF28}" type="sibTrans" cxnId="{D232932A-268F-4AE7-B52B-41B8FE75CAE2}">
      <dgm:prSet/>
      <dgm:spPr/>
      <dgm:t>
        <a:bodyPr/>
        <a:lstStyle/>
        <a:p>
          <a:endParaRPr lang="en-US"/>
        </a:p>
      </dgm:t>
    </dgm:pt>
    <dgm:pt modelId="{DA62CEE5-E808-4D0A-8895-DDE3CD0BFE7F}">
      <dgm:prSet phldrT="[Text]"/>
      <dgm:spPr/>
      <dgm:t>
        <a:bodyPr/>
        <a:lstStyle/>
        <a:p>
          <a:r>
            <a:rPr lang="en-US" dirty="0" smtClean="0"/>
            <a:t>Licensing</a:t>
          </a:r>
          <a:endParaRPr lang="en-US" dirty="0"/>
        </a:p>
      </dgm:t>
    </dgm:pt>
    <dgm:pt modelId="{CC4750E5-CA3F-4B6F-A9DC-F30992B22332}" type="parTrans" cxnId="{F106C5F2-759F-43F8-BE39-B9B37CD91446}">
      <dgm:prSet/>
      <dgm:spPr/>
      <dgm:t>
        <a:bodyPr/>
        <a:lstStyle/>
        <a:p>
          <a:endParaRPr lang="en-US"/>
        </a:p>
      </dgm:t>
    </dgm:pt>
    <dgm:pt modelId="{77850C33-16A9-42A3-9D2B-BFB42F460F59}" type="sibTrans" cxnId="{F106C5F2-759F-43F8-BE39-B9B37CD91446}">
      <dgm:prSet/>
      <dgm:spPr/>
      <dgm:t>
        <a:bodyPr/>
        <a:lstStyle/>
        <a:p>
          <a:endParaRPr lang="en-US"/>
        </a:p>
      </dgm:t>
    </dgm:pt>
    <dgm:pt modelId="{D62B81CE-117C-40DF-9CCA-6A422EB406EE}">
      <dgm:prSet phldrT="[Text]"/>
      <dgm:spPr/>
      <dgm:t>
        <a:bodyPr/>
        <a:lstStyle/>
        <a:p>
          <a:r>
            <a:rPr lang="en-US" dirty="0" smtClean="0"/>
            <a:t>Publishing</a:t>
          </a:r>
          <a:endParaRPr lang="en-US" dirty="0"/>
        </a:p>
      </dgm:t>
    </dgm:pt>
    <dgm:pt modelId="{AED1757D-E868-493B-ACBE-026ECE6B6E34}" type="parTrans" cxnId="{2F47121F-73FA-404E-8BFD-FB891C342C20}">
      <dgm:prSet/>
      <dgm:spPr/>
      <dgm:t>
        <a:bodyPr/>
        <a:lstStyle/>
        <a:p>
          <a:endParaRPr lang="en-US"/>
        </a:p>
      </dgm:t>
    </dgm:pt>
    <dgm:pt modelId="{C4136DE9-46C6-4BDF-AAA7-AD4953E6791D}" type="sibTrans" cxnId="{2F47121F-73FA-404E-8BFD-FB891C342C20}">
      <dgm:prSet/>
      <dgm:spPr/>
      <dgm:t>
        <a:bodyPr/>
        <a:lstStyle/>
        <a:p>
          <a:endParaRPr lang="en-US"/>
        </a:p>
      </dgm:t>
    </dgm:pt>
    <dgm:pt modelId="{A69B079A-1F65-4F0B-9006-817AD674B053}">
      <dgm:prSet phldrT="[Text]"/>
      <dgm:spPr/>
      <dgm:t>
        <a:bodyPr/>
        <a:lstStyle/>
        <a:p>
          <a:r>
            <a:rPr lang="en-US" dirty="0" smtClean="0"/>
            <a:t>Retail</a:t>
          </a:r>
          <a:endParaRPr lang="en-US" dirty="0"/>
        </a:p>
      </dgm:t>
    </dgm:pt>
    <dgm:pt modelId="{960FD43F-BFCC-4D58-A099-C0B40689E61F}" type="parTrans" cxnId="{BA736647-988C-4CBB-B2A3-A96F2A795A72}">
      <dgm:prSet/>
      <dgm:spPr/>
      <dgm:t>
        <a:bodyPr/>
        <a:lstStyle/>
        <a:p>
          <a:endParaRPr lang="en-US"/>
        </a:p>
      </dgm:t>
    </dgm:pt>
    <dgm:pt modelId="{666EBC46-AC1B-497B-8A58-960F56BE277E}" type="sibTrans" cxnId="{BA736647-988C-4CBB-B2A3-A96F2A795A72}">
      <dgm:prSet/>
      <dgm:spPr/>
      <dgm:t>
        <a:bodyPr/>
        <a:lstStyle/>
        <a:p>
          <a:endParaRPr lang="en-US"/>
        </a:p>
      </dgm:t>
    </dgm:pt>
    <dgm:pt modelId="{6ECF77BC-4631-483F-9F3F-03AF8EBC710C}" type="pres">
      <dgm:prSet presAssocID="{625AE9EB-9058-4DE9-86C1-DE2203650C43}" presName="diagram" presStyleCnt="0">
        <dgm:presLayoutVars>
          <dgm:chPref val="1"/>
          <dgm:dir/>
          <dgm:animOne val="branch"/>
          <dgm:animLvl val="lvl"/>
          <dgm:resizeHandles val="exact"/>
        </dgm:presLayoutVars>
      </dgm:prSet>
      <dgm:spPr/>
      <dgm:t>
        <a:bodyPr/>
        <a:lstStyle/>
        <a:p>
          <a:endParaRPr lang="en-US"/>
        </a:p>
      </dgm:t>
    </dgm:pt>
    <dgm:pt modelId="{33C7DAC1-031C-43A2-8551-1C18F06B0D4B}" type="pres">
      <dgm:prSet presAssocID="{5D277D81-5907-42DF-ACED-86E5AC7B3285}" presName="root1" presStyleCnt="0"/>
      <dgm:spPr/>
      <dgm:t>
        <a:bodyPr/>
        <a:lstStyle/>
        <a:p>
          <a:endParaRPr lang="en-US"/>
        </a:p>
      </dgm:t>
    </dgm:pt>
    <dgm:pt modelId="{AEB2381F-E6FE-42A1-9929-AD185573B353}" type="pres">
      <dgm:prSet presAssocID="{5D277D81-5907-42DF-ACED-86E5AC7B3285}" presName="LevelOneTextNode" presStyleLbl="node0" presStyleIdx="0" presStyleCnt="1">
        <dgm:presLayoutVars>
          <dgm:chPref val="3"/>
        </dgm:presLayoutVars>
      </dgm:prSet>
      <dgm:spPr/>
      <dgm:t>
        <a:bodyPr/>
        <a:lstStyle/>
        <a:p>
          <a:endParaRPr lang="en-US"/>
        </a:p>
      </dgm:t>
    </dgm:pt>
    <dgm:pt modelId="{0D70FC24-0E3C-4C41-952C-77C6D8B855BF}" type="pres">
      <dgm:prSet presAssocID="{5D277D81-5907-42DF-ACED-86E5AC7B3285}" presName="level2hierChild" presStyleCnt="0"/>
      <dgm:spPr/>
      <dgm:t>
        <a:bodyPr/>
        <a:lstStyle/>
        <a:p>
          <a:endParaRPr lang="en-US"/>
        </a:p>
      </dgm:t>
    </dgm:pt>
    <dgm:pt modelId="{397AE1EF-07E8-4388-842A-E769049C4CE4}" type="pres">
      <dgm:prSet presAssocID="{1CE3470B-7B90-4279-9BBE-1AC8142F5F2A}" presName="conn2-1" presStyleLbl="parChTrans1D2" presStyleIdx="0" presStyleCnt="4"/>
      <dgm:spPr/>
      <dgm:t>
        <a:bodyPr/>
        <a:lstStyle/>
        <a:p>
          <a:endParaRPr lang="en-US"/>
        </a:p>
      </dgm:t>
    </dgm:pt>
    <dgm:pt modelId="{D257958E-E453-41B1-A6BA-D5F19B28233B}" type="pres">
      <dgm:prSet presAssocID="{1CE3470B-7B90-4279-9BBE-1AC8142F5F2A}" presName="connTx" presStyleLbl="parChTrans1D2" presStyleIdx="0" presStyleCnt="4"/>
      <dgm:spPr/>
      <dgm:t>
        <a:bodyPr/>
        <a:lstStyle/>
        <a:p>
          <a:endParaRPr lang="en-US"/>
        </a:p>
      </dgm:t>
    </dgm:pt>
    <dgm:pt modelId="{17332361-C0C7-4173-B337-D01CC6039EBF}" type="pres">
      <dgm:prSet presAssocID="{1F1E2241-AF75-428A-99B6-D3363F002BC1}" presName="root2" presStyleCnt="0"/>
      <dgm:spPr/>
      <dgm:t>
        <a:bodyPr/>
        <a:lstStyle/>
        <a:p>
          <a:endParaRPr lang="en-US"/>
        </a:p>
      </dgm:t>
    </dgm:pt>
    <dgm:pt modelId="{C4317FA6-6825-47FC-96D5-2B4BD58961A2}" type="pres">
      <dgm:prSet presAssocID="{1F1E2241-AF75-428A-99B6-D3363F002BC1}" presName="LevelTwoTextNode" presStyleLbl="node2" presStyleIdx="0" presStyleCnt="4">
        <dgm:presLayoutVars>
          <dgm:chPref val="3"/>
        </dgm:presLayoutVars>
      </dgm:prSet>
      <dgm:spPr/>
      <dgm:t>
        <a:bodyPr/>
        <a:lstStyle/>
        <a:p>
          <a:endParaRPr lang="en-US"/>
        </a:p>
      </dgm:t>
    </dgm:pt>
    <dgm:pt modelId="{5C8D1EB0-2B95-46B3-8622-1040A4A8B961}" type="pres">
      <dgm:prSet presAssocID="{1F1E2241-AF75-428A-99B6-D3363F002BC1}" presName="level3hierChild" presStyleCnt="0"/>
      <dgm:spPr/>
      <dgm:t>
        <a:bodyPr/>
        <a:lstStyle/>
        <a:p>
          <a:endParaRPr lang="en-US"/>
        </a:p>
      </dgm:t>
    </dgm:pt>
    <dgm:pt modelId="{5AEA0762-972C-4687-A62A-216B00E86D7D}" type="pres">
      <dgm:prSet presAssocID="{D55460EC-4E74-468A-AF23-50ADE853BFA0}" presName="conn2-1" presStyleLbl="parChTrans1D2" presStyleIdx="1" presStyleCnt="4"/>
      <dgm:spPr/>
      <dgm:t>
        <a:bodyPr/>
        <a:lstStyle/>
        <a:p>
          <a:endParaRPr lang="en-US"/>
        </a:p>
      </dgm:t>
    </dgm:pt>
    <dgm:pt modelId="{8036D081-0683-4FEC-B5A1-3EEB85F973C6}" type="pres">
      <dgm:prSet presAssocID="{D55460EC-4E74-468A-AF23-50ADE853BFA0}" presName="connTx" presStyleLbl="parChTrans1D2" presStyleIdx="1" presStyleCnt="4"/>
      <dgm:spPr/>
      <dgm:t>
        <a:bodyPr/>
        <a:lstStyle/>
        <a:p>
          <a:endParaRPr lang="en-US"/>
        </a:p>
      </dgm:t>
    </dgm:pt>
    <dgm:pt modelId="{950C25AF-7559-4183-ADED-CB61C1010316}" type="pres">
      <dgm:prSet presAssocID="{45B80598-C6BF-4D8D-A28A-6B1151499A8F}" presName="root2" presStyleCnt="0"/>
      <dgm:spPr/>
      <dgm:t>
        <a:bodyPr/>
        <a:lstStyle/>
        <a:p>
          <a:endParaRPr lang="en-US"/>
        </a:p>
      </dgm:t>
    </dgm:pt>
    <dgm:pt modelId="{738C1D6D-581B-4A96-B9BB-80A2A06FEA06}" type="pres">
      <dgm:prSet presAssocID="{45B80598-C6BF-4D8D-A28A-6B1151499A8F}" presName="LevelTwoTextNode" presStyleLbl="node2" presStyleIdx="1" presStyleCnt="4">
        <dgm:presLayoutVars>
          <dgm:chPref val="3"/>
        </dgm:presLayoutVars>
      </dgm:prSet>
      <dgm:spPr/>
      <dgm:t>
        <a:bodyPr/>
        <a:lstStyle/>
        <a:p>
          <a:endParaRPr lang="en-US"/>
        </a:p>
      </dgm:t>
    </dgm:pt>
    <dgm:pt modelId="{8D28CB93-88D4-481C-8311-26C606A3BB3F}" type="pres">
      <dgm:prSet presAssocID="{45B80598-C6BF-4D8D-A28A-6B1151499A8F}" presName="level3hierChild" presStyleCnt="0"/>
      <dgm:spPr/>
      <dgm:t>
        <a:bodyPr/>
        <a:lstStyle/>
        <a:p>
          <a:endParaRPr lang="en-US"/>
        </a:p>
      </dgm:t>
    </dgm:pt>
    <dgm:pt modelId="{DD22BF01-7029-4431-B80D-9CAE26B17625}" type="pres">
      <dgm:prSet presAssocID="{2FF89708-EA67-4A10-ADC0-02B879EFCBB1}" presName="conn2-1" presStyleLbl="parChTrans1D3" presStyleIdx="0" presStyleCnt="10"/>
      <dgm:spPr/>
      <dgm:t>
        <a:bodyPr/>
        <a:lstStyle/>
        <a:p>
          <a:endParaRPr lang="en-US"/>
        </a:p>
      </dgm:t>
    </dgm:pt>
    <dgm:pt modelId="{A3A33F5B-273E-4C71-ABC2-3716C9995E5E}" type="pres">
      <dgm:prSet presAssocID="{2FF89708-EA67-4A10-ADC0-02B879EFCBB1}" presName="connTx" presStyleLbl="parChTrans1D3" presStyleIdx="0" presStyleCnt="10"/>
      <dgm:spPr/>
      <dgm:t>
        <a:bodyPr/>
        <a:lstStyle/>
        <a:p>
          <a:endParaRPr lang="en-US"/>
        </a:p>
      </dgm:t>
    </dgm:pt>
    <dgm:pt modelId="{5E4B9C80-77BA-44E0-A64B-EA090708FC7A}" type="pres">
      <dgm:prSet presAssocID="{0FE3EBA2-F594-47FC-8CEA-8AF8663DBE37}" presName="root2" presStyleCnt="0"/>
      <dgm:spPr/>
      <dgm:t>
        <a:bodyPr/>
        <a:lstStyle/>
        <a:p>
          <a:endParaRPr lang="en-US"/>
        </a:p>
      </dgm:t>
    </dgm:pt>
    <dgm:pt modelId="{DAC688CB-673D-42CB-BCFD-EF21247A130A}" type="pres">
      <dgm:prSet presAssocID="{0FE3EBA2-F594-47FC-8CEA-8AF8663DBE37}" presName="LevelTwoTextNode" presStyleLbl="node3" presStyleIdx="0" presStyleCnt="10">
        <dgm:presLayoutVars>
          <dgm:chPref val="3"/>
        </dgm:presLayoutVars>
      </dgm:prSet>
      <dgm:spPr/>
      <dgm:t>
        <a:bodyPr/>
        <a:lstStyle/>
        <a:p>
          <a:endParaRPr lang="en-US"/>
        </a:p>
      </dgm:t>
    </dgm:pt>
    <dgm:pt modelId="{15F734FA-A978-4761-9A42-289DA1788E19}" type="pres">
      <dgm:prSet presAssocID="{0FE3EBA2-F594-47FC-8CEA-8AF8663DBE37}" presName="level3hierChild" presStyleCnt="0"/>
      <dgm:spPr/>
      <dgm:t>
        <a:bodyPr/>
        <a:lstStyle/>
        <a:p>
          <a:endParaRPr lang="en-US"/>
        </a:p>
      </dgm:t>
    </dgm:pt>
    <dgm:pt modelId="{E89D458B-DBC4-4BC5-A79B-05BC7B31F03B}" type="pres">
      <dgm:prSet presAssocID="{BE36918E-1D4E-4C95-AE8D-6CAAE4118246}" presName="conn2-1" presStyleLbl="parChTrans1D3" presStyleIdx="1" presStyleCnt="10"/>
      <dgm:spPr/>
      <dgm:t>
        <a:bodyPr/>
        <a:lstStyle/>
        <a:p>
          <a:endParaRPr lang="en-US"/>
        </a:p>
      </dgm:t>
    </dgm:pt>
    <dgm:pt modelId="{EED6AE60-BB08-4203-B7A6-A7BF85EAB5AD}" type="pres">
      <dgm:prSet presAssocID="{BE36918E-1D4E-4C95-AE8D-6CAAE4118246}" presName="connTx" presStyleLbl="parChTrans1D3" presStyleIdx="1" presStyleCnt="10"/>
      <dgm:spPr/>
      <dgm:t>
        <a:bodyPr/>
        <a:lstStyle/>
        <a:p>
          <a:endParaRPr lang="en-US"/>
        </a:p>
      </dgm:t>
    </dgm:pt>
    <dgm:pt modelId="{6D3FE122-7309-46D1-8866-7FEE80A8FBBA}" type="pres">
      <dgm:prSet presAssocID="{C0198F08-72A8-4211-9098-D6BC5DD621B1}" presName="root2" presStyleCnt="0"/>
      <dgm:spPr/>
      <dgm:t>
        <a:bodyPr/>
        <a:lstStyle/>
        <a:p>
          <a:endParaRPr lang="en-US"/>
        </a:p>
      </dgm:t>
    </dgm:pt>
    <dgm:pt modelId="{E4C34AF7-8E93-4332-9635-4903B889B291}" type="pres">
      <dgm:prSet presAssocID="{C0198F08-72A8-4211-9098-D6BC5DD621B1}" presName="LevelTwoTextNode" presStyleLbl="node3" presStyleIdx="1" presStyleCnt="10">
        <dgm:presLayoutVars>
          <dgm:chPref val="3"/>
        </dgm:presLayoutVars>
      </dgm:prSet>
      <dgm:spPr/>
      <dgm:t>
        <a:bodyPr/>
        <a:lstStyle/>
        <a:p>
          <a:endParaRPr lang="en-US"/>
        </a:p>
      </dgm:t>
    </dgm:pt>
    <dgm:pt modelId="{D5FC3FA7-D938-4C95-A44F-E6AB73794610}" type="pres">
      <dgm:prSet presAssocID="{C0198F08-72A8-4211-9098-D6BC5DD621B1}" presName="level3hierChild" presStyleCnt="0"/>
      <dgm:spPr/>
      <dgm:t>
        <a:bodyPr/>
        <a:lstStyle/>
        <a:p>
          <a:endParaRPr lang="en-US"/>
        </a:p>
      </dgm:t>
    </dgm:pt>
    <dgm:pt modelId="{EEF1A8DC-C465-4432-ADE1-7EE7F3214C5C}" type="pres">
      <dgm:prSet presAssocID="{6351A928-61A6-4C62-BB64-005A2BA38179}" presName="conn2-1" presStyleLbl="parChTrans1D3" presStyleIdx="2" presStyleCnt="10"/>
      <dgm:spPr/>
      <dgm:t>
        <a:bodyPr/>
        <a:lstStyle/>
        <a:p>
          <a:endParaRPr lang="en-US"/>
        </a:p>
      </dgm:t>
    </dgm:pt>
    <dgm:pt modelId="{55BFCC28-66FA-404E-AE87-D3EDDCDFAF50}" type="pres">
      <dgm:prSet presAssocID="{6351A928-61A6-4C62-BB64-005A2BA38179}" presName="connTx" presStyleLbl="parChTrans1D3" presStyleIdx="2" presStyleCnt="10"/>
      <dgm:spPr/>
      <dgm:t>
        <a:bodyPr/>
        <a:lstStyle/>
        <a:p>
          <a:endParaRPr lang="en-US"/>
        </a:p>
      </dgm:t>
    </dgm:pt>
    <dgm:pt modelId="{A3FD628F-A90E-4880-9D9B-C91C275A684E}" type="pres">
      <dgm:prSet presAssocID="{B01712AE-EDD7-4106-AC69-4D71622F9552}" presName="root2" presStyleCnt="0"/>
      <dgm:spPr/>
    </dgm:pt>
    <dgm:pt modelId="{1E370818-E26E-446D-B583-836E33D3C4D8}" type="pres">
      <dgm:prSet presAssocID="{B01712AE-EDD7-4106-AC69-4D71622F9552}" presName="LevelTwoTextNode" presStyleLbl="node3" presStyleIdx="2" presStyleCnt="10">
        <dgm:presLayoutVars>
          <dgm:chPref val="3"/>
        </dgm:presLayoutVars>
      </dgm:prSet>
      <dgm:spPr/>
      <dgm:t>
        <a:bodyPr/>
        <a:lstStyle/>
        <a:p>
          <a:endParaRPr lang="en-US"/>
        </a:p>
      </dgm:t>
    </dgm:pt>
    <dgm:pt modelId="{71019DA0-E9C3-4AD0-ABE2-14FFA543F16F}" type="pres">
      <dgm:prSet presAssocID="{B01712AE-EDD7-4106-AC69-4D71622F9552}" presName="level3hierChild" presStyleCnt="0"/>
      <dgm:spPr/>
    </dgm:pt>
    <dgm:pt modelId="{459BE336-3FBF-41CA-843F-F7E17AF2C5CB}" type="pres">
      <dgm:prSet presAssocID="{AED12293-188E-426B-9F49-0736E7D1426A}" presName="conn2-1" presStyleLbl="parChTrans1D3" presStyleIdx="3" presStyleCnt="10"/>
      <dgm:spPr/>
      <dgm:t>
        <a:bodyPr/>
        <a:lstStyle/>
        <a:p>
          <a:endParaRPr lang="en-US"/>
        </a:p>
      </dgm:t>
    </dgm:pt>
    <dgm:pt modelId="{73530F94-E34A-4993-A916-C1646FAA8BF4}" type="pres">
      <dgm:prSet presAssocID="{AED12293-188E-426B-9F49-0736E7D1426A}" presName="connTx" presStyleLbl="parChTrans1D3" presStyleIdx="3" presStyleCnt="10"/>
      <dgm:spPr/>
      <dgm:t>
        <a:bodyPr/>
        <a:lstStyle/>
        <a:p>
          <a:endParaRPr lang="en-US"/>
        </a:p>
      </dgm:t>
    </dgm:pt>
    <dgm:pt modelId="{C34FB71B-3218-4304-A173-6A1F00FF6E56}" type="pres">
      <dgm:prSet presAssocID="{F0E49987-ACCA-4828-A304-D6DE19DD3428}" presName="root2" presStyleCnt="0"/>
      <dgm:spPr/>
      <dgm:t>
        <a:bodyPr/>
        <a:lstStyle/>
        <a:p>
          <a:endParaRPr lang="en-US"/>
        </a:p>
      </dgm:t>
    </dgm:pt>
    <dgm:pt modelId="{A1E722B5-4198-4520-8256-CDA16EB2A9CE}" type="pres">
      <dgm:prSet presAssocID="{F0E49987-ACCA-4828-A304-D6DE19DD3428}" presName="LevelTwoTextNode" presStyleLbl="node3" presStyleIdx="3" presStyleCnt="10">
        <dgm:presLayoutVars>
          <dgm:chPref val="3"/>
        </dgm:presLayoutVars>
      </dgm:prSet>
      <dgm:spPr/>
      <dgm:t>
        <a:bodyPr/>
        <a:lstStyle/>
        <a:p>
          <a:endParaRPr lang="en-US"/>
        </a:p>
      </dgm:t>
    </dgm:pt>
    <dgm:pt modelId="{42352274-1AA6-407F-83BB-91C906294A0F}" type="pres">
      <dgm:prSet presAssocID="{F0E49987-ACCA-4828-A304-D6DE19DD3428}" presName="level3hierChild" presStyleCnt="0"/>
      <dgm:spPr/>
      <dgm:t>
        <a:bodyPr/>
        <a:lstStyle/>
        <a:p>
          <a:endParaRPr lang="en-US"/>
        </a:p>
      </dgm:t>
    </dgm:pt>
    <dgm:pt modelId="{E184BA76-051C-4AAD-A42D-8B76F38FEBC5}" type="pres">
      <dgm:prSet presAssocID="{D5086697-B0E2-469B-A8F8-E2DEC664CF19}" presName="conn2-1" presStyleLbl="parChTrans1D2" presStyleIdx="2" presStyleCnt="4"/>
      <dgm:spPr/>
      <dgm:t>
        <a:bodyPr/>
        <a:lstStyle/>
        <a:p>
          <a:endParaRPr lang="en-US"/>
        </a:p>
      </dgm:t>
    </dgm:pt>
    <dgm:pt modelId="{AA7A7130-0267-4D10-93BD-5DA88C6B7805}" type="pres">
      <dgm:prSet presAssocID="{D5086697-B0E2-469B-A8F8-E2DEC664CF19}" presName="connTx" presStyleLbl="parChTrans1D2" presStyleIdx="2" presStyleCnt="4"/>
      <dgm:spPr/>
      <dgm:t>
        <a:bodyPr/>
        <a:lstStyle/>
        <a:p>
          <a:endParaRPr lang="en-US"/>
        </a:p>
      </dgm:t>
    </dgm:pt>
    <dgm:pt modelId="{09CAA7F2-6390-4301-9F78-D67F12648F77}" type="pres">
      <dgm:prSet presAssocID="{FC24058F-5BFD-48CD-B67F-B43A06DB5DBF}" presName="root2" presStyleCnt="0"/>
      <dgm:spPr/>
      <dgm:t>
        <a:bodyPr/>
        <a:lstStyle/>
        <a:p>
          <a:endParaRPr lang="en-US"/>
        </a:p>
      </dgm:t>
    </dgm:pt>
    <dgm:pt modelId="{CA9D7B4B-F742-46C9-ABB3-9ED4B2EA31C3}" type="pres">
      <dgm:prSet presAssocID="{FC24058F-5BFD-48CD-B67F-B43A06DB5DBF}" presName="LevelTwoTextNode" presStyleLbl="node2" presStyleIdx="2" presStyleCnt="4">
        <dgm:presLayoutVars>
          <dgm:chPref val="3"/>
        </dgm:presLayoutVars>
      </dgm:prSet>
      <dgm:spPr/>
      <dgm:t>
        <a:bodyPr/>
        <a:lstStyle/>
        <a:p>
          <a:endParaRPr lang="en-US"/>
        </a:p>
      </dgm:t>
    </dgm:pt>
    <dgm:pt modelId="{52FBB0B5-AA5C-4DF4-8305-679C5E1EA26C}" type="pres">
      <dgm:prSet presAssocID="{FC24058F-5BFD-48CD-B67F-B43A06DB5DBF}" presName="level3hierChild" presStyleCnt="0"/>
      <dgm:spPr/>
      <dgm:t>
        <a:bodyPr/>
        <a:lstStyle/>
        <a:p>
          <a:endParaRPr lang="en-US"/>
        </a:p>
      </dgm:t>
    </dgm:pt>
    <dgm:pt modelId="{1BE01DA9-407A-4CEF-A361-6FDBD15A3074}" type="pres">
      <dgm:prSet presAssocID="{07D01E1E-EA2F-49A7-9BFF-075457C607C7}" presName="conn2-1" presStyleLbl="parChTrans1D3" presStyleIdx="4" presStyleCnt="10"/>
      <dgm:spPr/>
      <dgm:t>
        <a:bodyPr/>
        <a:lstStyle/>
        <a:p>
          <a:endParaRPr lang="en-US"/>
        </a:p>
      </dgm:t>
    </dgm:pt>
    <dgm:pt modelId="{3BA0DCF4-AE9C-4AD9-88C9-76E942D7AFA1}" type="pres">
      <dgm:prSet presAssocID="{07D01E1E-EA2F-49A7-9BFF-075457C607C7}" presName="connTx" presStyleLbl="parChTrans1D3" presStyleIdx="4" presStyleCnt="10"/>
      <dgm:spPr/>
      <dgm:t>
        <a:bodyPr/>
        <a:lstStyle/>
        <a:p>
          <a:endParaRPr lang="en-US"/>
        </a:p>
      </dgm:t>
    </dgm:pt>
    <dgm:pt modelId="{4FC68370-3EF9-4B1C-90B3-7AD3B148198B}" type="pres">
      <dgm:prSet presAssocID="{007EBE12-FB18-4CDB-BB04-0331E2D72ACE}" presName="root2" presStyleCnt="0"/>
      <dgm:spPr/>
    </dgm:pt>
    <dgm:pt modelId="{C7BBFEB3-E800-4B2D-9662-213A34A6504D}" type="pres">
      <dgm:prSet presAssocID="{007EBE12-FB18-4CDB-BB04-0331E2D72ACE}" presName="LevelTwoTextNode" presStyleLbl="node3" presStyleIdx="4" presStyleCnt="10">
        <dgm:presLayoutVars>
          <dgm:chPref val="3"/>
        </dgm:presLayoutVars>
      </dgm:prSet>
      <dgm:spPr/>
      <dgm:t>
        <a:bodyPr/>
        <a:lstStyle/>
        <a:p>
          <a:endParaRPr lang="en-US"/>
        </a:p>
      </dgm:t>
    </dgm:pt>
    <dgm:pt modelId="{D9A2EF70-8FF4-4CCE-BD3C-6D1B8AD8215F}" type="pres">
      <dgm:prSet presAssocID="{007EBE12-FB18-4CDB-BB04-0331E2D72ACE}" presName="level3hierChild" presStyleCnt="0"/>
      <dgm:spPr/>
    </dgm:pt>
    <dgm:pt modelId="{3A8FC9DF-298A-4CEA-9CCC-6A45A5A591B8}" type="pres">
      <dgm:prSet presAssocID="{141ABCF6-BFB0-4F56-849C-C38FFC986ED4}" presName="conn2-1" presStyleLbl="parChTrans1D3" presStyleIdx="5" presStyleCnt="10"/>
      <dgm:spPr/>
      <dgm:t>
        <a:bodyPr/>
        <a:lstStyle/>
        <a:p>
          <a:endParaRPr lang="en-US"/>
        </a:p>
      </dgm:t>
    </dgm:pt>
    <dgm:pt modelId="{36185A48-BCA8-4D2D-B059-D0144F701068}" type="pres">
      <dgm:prSet presAssocID="{141ABCF6-BFB0-4F56-849C-C38FFC986ED4}" presName="connTx" presStyleLbl="parChTrans1D3" presStyleIdx="5" presStyleCnt="10"/>
      <dgm:spPr/>
      <dgm:t>
        <a:bodyPr/>
        <a:lstStyle/>
        <a:p>
          <a:endParaRPr lang="en-US"/>
        </a:p>
      </dgm:t>
    </dgm:pt>
    <dgm:pt modelId="{23409CAE-1F1A-4979-B6BB-791928C102F0}" type="pres">
      <dgm:prSet presAssocID="{BC65A1DF-0CC9-4D5D-8CC3-AAA9A15D9125}" presName="root2" presStyleCnt="0"/>
      <dgm:spPr/>
    </dgm:pt>
    <dgm:pt modelId="{5C042E9F-AFC5-4824-8511-791D0566ABB7}" type="pres">
      <dgm:prSet presAssocID="{BC65A1DF-0CC9-4D5D-8CC3-AAA9A15D9125}" presName="LevelTwoTextNode" presStyleLbl="node3" presStyleIdx="5" presStyleCnt="10">
        <dgm:presLayoutVars>
          <dgm:chPref val="3"/>
        </dgm:presLayoutVars>
      </dgm:prSet>
      <dgm:spPr/>
      <dgm:t>
        <a:bodyPr/>
        <a:lstStyle/>
        <a:p>
          <a:endParaRPr lang="en-US"/>
        </a:p>
      </dgm:t>
    </dgm:pt>
    <dgm:pt modelId="{E6DE00D7-C55D-43D8-AC4B-775911C76FB0}" type="pres">
      <dgm:prSet presAssocID="{BC65A1DF-0CC9-4D5D-8CC3-AAA9A15D9125}" presName="level3hierChild" presStyleCnt="0"/>
      <dgm:spPr/>
    </dgm:pt>
    <dgm:pt modelId="{AF288343-DCD7-4EEF-93DD-9FA0D35EA14A}" type="pres">
      <dgm:prSet presAssocID="{EF35379C-2204-4A4D-AFCE-1AE0C8D6AEF2}" presName="conn2-1" presStyleLbl="parChTrans1D3" presStyleIdx="6" presStyleCnt="10"/>
      <dgm:spPr/>
      <dgm:t>
        <a:bodyPr/>
        <a:lstStyle/>
        <a:p>
          <a:endParaRPr lang="en-US"/>
        </a:p>
      </dgm:t>
    </dgm:pt>
    <dgm:pt modelId="{B2634B37-FC51-4D05-9449-FC44A62C5201}" type="pres">
      <dgm:prSet presAssocID="{EF35379C-2204-4A4D-AFCE-1AE0C8D6AEF2}" presName="connTx" presStyleLbl="parChTrans1D3" presStyleIdx="6" presStyleCnt="10"/>
      <dgm:spPr/>
      <dgm:t>
        <a:bodyPr/>
        <a:lstStyle/>
        <a:p>
          <a:endParaRPr lang="en-US"/>
        </a:p>
      </dgm:t>
    </dgm:pt>
    <dgm:pt modelId="{7525533D-6050-409C-B399-7B386A21C2B6}" type="pres">
      <dgm:prSet presAssocID="{12B15D40-2A85-409D-B5A5-9B597AFD7328}" presName="root2" presStyleCnt="0"/>
      <dgm:spPr/>
    </dgm:pt>
    <dgm:pt modelId="{EE821DAA-AEE7-4613-8A71-B8B0EE760E32}" type="pres">
      <dgm:prSet presAssocID="{12B15D40-2A85-409D-B5A5-9B597AFD7328}" presName="LevelTwoTextNode" presStyleLbl="node3" presStyleIdx="6" presStyleCnt="10">
        <dgm:presLayoutVars>
          <dgm:chPref val="3"/>
        </dgm:presLayoutVars>
      </dgm:prSet>
      <dgm:spPr/>
      <dgm:t>
        <a:bodyPr/>
        <a:lstStyle/>
        <a:p>
          <a:endParaRPr lang="en-US"/>
        </a:p>
      </dgm:t>
    </dgm:pt>
    <dgm:pt modelId="{B8C269EF-8F87-4B88-83DA-EE75E005AD7C}" type="pres">
      <dgm:prSet presAssocID="{12B15D40-2A85-409D-B5A5-9B597AFD7328}" presName="level3hierChild" presStyleCnt="0"/>
      <dgm:spPr/>
    </dgm:pt>
    <dgm:pt modelId="{72D912BE-F733-4737-B531-DF4BA3304E80}" type="pres">
      <dgm:prSet presAssocID="{629B96CB-5F57-49CA-BDF4-FC002A148429}" presName="conn2-1" presStyleLbl="parChTrans1D2" presStyleIdx="3" presStyleCnt="4"/>
      <dgm:spPr/>
      <dgm:t>
        <a:bodyPr/>
        <a:lstStyle/>
        <a:p>
          <a:endParaRPr lang="en-US"/>
        </a:p>
      </dgm:t>
    </dgm:pt>
    <dgm:pt modelId="{C346D6BF-3653-42B0-A5FE-EBCAB23F3406}" type="pres">
      <dgm:prSet presAssocID="{629B96CB-5F57-49CA-BDF4-FC002A148429}" presName="connTx" presStyleLbl="parChTrans1D2" presStyleIdx="3" presStyleCnt="4"/>
      <dgm:spPr/>
      <dgm:t>
        <a:bodyPr/>
        <a:lstStyle/>
        <a:p>
          <a:endParaRPr lang="en-US"/>
        </a:p>
      </dgm:t>
    </dgm:pt>
    <dgm:pt modelId="{81087A61-597F-4673-9F19-C51E78E6BDED}" type="pres">
      <dgm:prSet presAssocID="{6774CC12-8236-4198-9A87-598D842E40E3}" presName="root2" presStyleCnt="0"/>
      <dgm:spPr/>
    </dgm:pt>
    <dgm:pt modelId="{61C44082-F067-4A80-9DBD-09D64CCB2B79}" type="pres">
      <dgm:prSet presAssocID="{6774CC12-8236-4198-9A87-598D842E40E3}" presName="LevelTwoTextNode" presStyleLbl="node2" presStyleIdx="3" presStyleCnt="4">
        <dgm:presLayoutVars>
          <dgm:chPref val="3"/>
        </dgm:presLayoutVars>
      </dgm:prSet>
      <dgm:spPr/>
      <dgm:t>
        <a:bodyPr/>
        <a:lstStyle/>
        <a:p>
          <a:endParaRPr lang="en-US"/>
        </a:p>
      </dgm:t>
    </dgm:pt>
    <dgm:pt modelId="{AB916F98-6E2D-4941-93BC-0E43789BFBC0}" type="pres">
      <dgm:prSet presAssocID="{6774CC12-8236-4198-9A87-598D842E40E3}" presName="level3hierChild" presStyleCnt="0"/>
      <dgm:spPr/>
    </dgm:pt>
    <dgm:pt modelId="{F6216B77-3F56-4C29-B7BA-CC22FB261C14}" type="pres">
      <dgm:prSet presAssocID="{CC4750E5-CA3F-4B6F-A9DC-F30992B22332}" presName="conn2-1" presStyleLbl="parChTrans1D3" presStyleIdx="7" presStyleCnt="10"/>
      <dgm:spPr/>
      <dgm:t>
        <a:bodyPr/>
        <a:lstStyle/>
        <a:p>
          <a:endParaRPr lang="en-US"/>
        </a:p>
      </dgm:t>
    </dgm:pt>
    <dgm:pt modelId="{7F1E2EE5-2DAD-4162-9836-4582ADA2889F}" type="pres">
      <dgm:prSet presAssocID="{CC4750E5-CA3F-4B6F-A9DC-F30992B22332}" presName="connTx" presStyleLbl="parChTrans1D3" presStyleIdx="7" presStyleCnt="10"/>
      <dgm:spPr/>
      <dgm:t>
        <a:bodyPr/>
        <a:lstStyle/>
        <a:p>
          <a:endParaRPr lang="en-US"/>
        </a:p>
      </dgm:t>
    </dgm:pt>
    <dgm:pt modelId="{86E55658-FE39-41C3-8E9E-1F6BBA5068A7}" type="pres">
      <dgm:prSet presAssocID="{DA62CEE5-E808-4D0A-8895-DDE3CD0BFE7F}" presName="root2" presStyleCnt="0"/>
      <dgm:spPr/>
    </dgm:pt>
    <dgm:pt modelId="{E44D1ECC-0280-43A0-9E4A-A2FECA04EA73}" type="pres">
      <dgm:prSet presAssocID="{DA62CEE5-E808-4D0A-8895-DDE3CD0BFE7F}" presName="LevelTwoTextNode" presStyleLbl="node3" presStyleIdx="7" presStyleCnt="10">
        <dgm:presLayoutVars>
          <dgm:chPref val="3"/>
        </dgm:presLayoutVars>
      </dgm:prSet>
      <dgm:spPr/>
      <dgm:t>
        <a:bodyPr/>
        <a:lstStyle/>
        <a:p>
          <a:endParaRPr lang="en-US"/>
        </a:p>
      </dgm:t>
    </dgm:pt>
    <dgm:pt modelId="{2DA91973-90B8-44D3-8475-3EEE0DE94378}" type="pres">
      <dgm:prSet presAssocID="{DA62CEE5-E808-4D0A-8895-DDE3CD0BFE7F}" presName="level3hierChild" presStyleCnt="0"/>
      <dgm:spPr/>
    </dgm:pt>
    <dgm:pt modelId="{59BBDFB8-353B-4D2E-A9D6-8781D905D697}" type="pres">
      <dgm:prSet presAssocID="{AED1757D-E868-493B-ACBE-026ECE6B6E34}" presName="conn2-1" presStyleLbl="parChTrans1D3" presStyleIdx="8" presStyleCnt="10"/>
      <dgm:spPr/>
      <dgm:t>
        <a:bodyPr/>
        <a:lstStyle/>
        <a:p>
          <a:endParaRPr lang="en-US"/>
        </a:p>
      </dgm:t>
    </dgm:pt>
    <dgm:pt modelId="{B66AE318-8769-4952-9F3E-8D6A887C0A77}" type="pres">
      <dgm:prSet presAssocID="{AED1757D-E868-493B-ACBE-026ECE6B6E34}" presName="connTx" presStyleLbl="parChTrans1D3" presStyleIdx="8" presStyleCnt="10"/>
      <dgm:spPr/>
      <dgm:t>
        <a:bodyPr/>
        <a:lstStyle/>
        <a:p>
          <a:endParaRPr lang="en-US"/>
        </a:p>
      </dgm:t>
    </dgm:pt>
    <dgm:pt modelId="{8170F793-83F1-43CC-AA52-FC10BE7AD7CF}" type="pres">
      <dgm:prSet presAssocID="{D62B81CE-117C-40DF-9CCA-6A422EB406EE}" presName="root2" presStyleCnt="0"/>
      <dgm:spPr/>
    </dgm:pt>
    <dgm:pt modelId="{11EE04FF-45F2-4B69-BBDE-9069F41FA487}" type="pres">
      <dgm:prSet presAssocID="{D62B81CE-117C-40DF-9CCA-6A422EB406EE}" presName="LevelTwoTextNode" presStyleLbl="node3" presStyleIdx="8" presStyleCnt="10">
        <dgm:presLayoutVars>
          <dgm:chPref val="3"/>
        </dgm:presLayoutVars>
      </dgm:prSet>
      <dgm:spPr/>
      <dgm:t>
        <a:bodyPr/>
        <a:lstStyle/>
        <a:p>
          <a:endParaRPr lang="en-US"/>
        </a:p>
      </dgm:t>
    </dgm:pt>
    <dgm:pt modelId="{D56DE76B-6D84-4CD0-A11A-B211F15949B2}" type="pres">
      <dgm:prSet presAssocID="{D62B81CE-117C-40DF-9CCA-6A422EB406EE}" presName="level3hierChild" presStyleCnt="0"/>
      <dgm:spPr/>
    </dgm:pt>
    <dgm:pt modelId="{5A9573EC-805E-48BD-A2BC-4E194DD2D182}" type="pres">
      <dgm:prSet presAssocID="{960FD43F-BFCC-4D58-A099-C0B40689E61F}" presName="conn2-1" presStyleLbl="parChTrans1D3" presStyleIdx="9" presStyleCnt="10"/>
      <dgm:spPr/>
      <dgm:t>
        <a:bodyPr/>
        <a:lstStyle/>
        <a:p>
          <a:endParaRPr lang="en-US"/>
        </a:p>
      </dgm:t>
    </dgm:pt>
    <dgm:pt modelId="{4852F0CA-4080-450A-B19B-5FCE8C91D678}" type="pres">
      <dgm:prSet presAssocID="{960FD43F-BFCC-4D58-A099-C0B40689E61F}" presName="connTx" presStyleLbl="parChTrans1D3" presStyleIdx="9" presStyleCnt="10"/>
      <dgm:spPr/>
      <dgm:t>
        <a:bodyPr/>
        <a:lstStyle/>
        <a:p>
          <a:endParaRPr lang="en-US"/>
        </a:p>
      </dgm:t>
    </dgm:pt>
    <dgm:pt modelId="{6C27F66D-1AB3-4E4F-969F-D51A572C3A7D}" type="pres">
      <dgm:prSet presAssocID="{A69B079A-1F65-4F0B-9006-817AD674B053}" presName="root2" presStyleCnt="0"/>
      <dgm:spPr/>
    </dgm:pt>
    <dgm:pt modelId="{4EBD1611-024E-455A-8E9C-466A61078A56}" type="pres">
      <dgm:prSet presAssocID="{A69B079A-1F65-4F0B-9006-817AD674B053}" presName="LevelTwoTextNode" presStyleLbl="node3" presStyleIdx="9" presStyleCnt="10">
        <dgm:presLayoutVars>
          <dgm:chPref val="3"/>
        </dgm:presLayoutVars>
      </dgm:prSet>
      <dgm:spPr/>
      <dgm:t>
        <a:bodyPr/>
        <a:lstStyle/>
        <a:p>
          <a:endParaRPr lang="en-US"/>
        </a:p>
      </dgm:t>
    </dgm:pt>
    <dgm:pt modelId="{0D736555-35FB-4969-B982-878F619E5680}" type="pres">
      <dgm:prSet presAssocID="{A69B079A-1F65-4F0B-9006-817AD674B053}" presName="level3hierChild" presStyleCnt="0"/>
      <dgm:spPr/>
    </dgm:pt>
  </dgm:ptLst>
  <dgm:cxnLst>
    <dgm:cxn modelId="{2331DB3D-FE3C-42B5-9006-35B3D3896D37}" type="presOf" srcId="{007EBE12-FB18-4CDB-BB04-0331E2D72ACE}" destId="{C7BBFEB3-E800-4B2D-9662-213A34A6504D}" srcOrd="0" destOrd="0" presId="urn:microsoft.com/office/officeart/2005/8/layout/hierarchy2"/>
    <dgm:cxn modelId="{EBC0E540-55F1-425D-B17E-5F5E3FBD32C9}" type="presOf" srcId="{629B96CB-5F57-49CA-BDF4-FC002A148429}" destId="{C346D6BF-3653-42B0-A5FE-EBCAB23F3406}" srcOrd="1" destOrd="0" presId="urn:microsoft.com/office/officeart/2005/8/layout/hierarchy2"/>
    <dgm:cxn modelId="{2F47121F-73FA-404E-8BFD-FB891C342C20}" srcId="{6774CC12-8236-4198-9A87-598D842E40E3}" destId="{D62B81CE-117C-40DF-9CCA-6A422EB406EE}" srcOrd="1" destOrd="0" parTransId="{AED1757D-E868-493B-ACBE-026ECE6B6E34}" sibTransId="{C4136DE9-46C6-4BDF-AAA7-AD4953E6791D}"/>
    <dgm:cxn modelId="{4E832D51-16AF-4B75-B67C-4D6D0261C11A}" type="presOf" srcId="{AED12293-188E-426B-9F49-0736E7D1426A}" destId="{459BE336-3FBF-41CA-843F-F7E17AF2C5CB}" srcOrd="0" destOrd="0" presId="urn:microsoft.com/office/officeart/2005/8/layout/hierarchy2"/>
    <dgm:cxn modelId="{B61C850B-6028-4FAC-8A41-41ACD5164464}" srcId="{45B80598-C6BF-4D8D-A28A-6B1151499A8F}" destId="{F0E49987-ACCA-4828-A304-D6DE19DD3428}" srcOrd="3" destOrd="0" parTransId="{AED12293-188E-426B-9F49-0736E7D1426A}" sibTransId="{DAC63744-03F8-4702-8719-5206C76D5034}"/>
    <dgm:cxn modelId="{2227060B-A58D-4E84-A012-0E1076488806}" type="presOf" srcId="{CC4750E5-CA3F-4B6F-A9DC-F30992B22332}" destId="{F6216B77-3F56-4C29-B7BA-CC22FB261C14}" srcOrd="0" destOrd="0" presId="urn:microsoft.com/office/officeart/2005/8/layout/hierarchy2"/>
    <dgm:cxn modelId="{755AD59C-5B9F-4261-BDAB-1DE1AC37BC9E}" srcId="{5D277D81-5907-42DF-ACED-86E5AC7B3285}" destId="{1F1E2241-AF75-428A-99B6-D3363F002BC1}" srcOrd="0" destOrd="0" parTransId="{1CE3470B-7B90-4279-9BBE-1AC8142F5F2A}" sibTransId="{18439B48-2E75-4995-A2E4-F953B8F44936}"/>
    <dgm:cxn modelId="{5F920844-31CE-4779-91CF-5B8D60A691D8}" type="presOf" srcId="{12B15D40-2A85-409D-B5A5-9B597AFD7328}" destId="{EE821DAA-AEE7-4613-8A71-B8B0EE760E32}" srcOrd="0" destOrd="0" presId="urn:microsoft.com/office/officeart/2005/8/layout/hierarchy2"/>
    <dgm:cxn modelId="{E0300D85-9C8C-4FB3-81EA-3AF1FB5D0D22}" type="presOf" srcId="{AED1757D-E868-493B-ACBE-026ECE6B6E34}" destId="{59BBDFB8-353B-4D2E-A9D6-8781D905D697}" srcOrd="0" destOrd="0" presId="urn:microsoft.com/office/officeart/2005/8/layout/hierarchy2"/>
    <dgm:cxn modelId="{4394F7B7-AA83-4AC8-90E9-D78AC7BFBE2C}" srcId="{45B80598-C6BF-4D8D-A28A-6B1151499A8F}" destId="{0FE3EBA2-F594-47FC-8CEA-8AF8663DBE37}" srcOrd="0" destOrd="0" parTransId="{2FF89708-EA67-4A10-ADC0-02B879EFCBB1}" sibTransId="{75B3A51F-11D8-4021-B5AE-8EFE8AD7C904}"/>
    <dgm:cxn modelId="{56C51C40-4FEF-4977-AB91-5B02002C5BE3}" type="presOf" srcId="{BE36918E-1D4E-4C95-AE8D-6CAAE4118246}" destId="{E89D458B-DBC4-4BC5-A79B-05BC7B31F03B}" srcOrd="0" destOrd="0" presId="urn:microsoft.com/office/officeart/2005/8/layout/hierarchy2"/>
    <dgm:cxn modelId="{6F291F6B-9069-4956-8461-2398CF95790C}" type="presOf" srcId="{141ABCF6-BFB0-4F56-849C-C38FFC986ED4}" destId="{36185A48-BCA8-4D2D-B059-D0144F701068}" srcOrd="1" destOrd="0" presId="urn:microsoft.com/office/officeart/2005/8/layout/hierarchy2"/>
    <dgm:cxn modelId="{F982E58F-6D84-4B1A-9085-A3BE40B321BE}" type="presOf" srcId="{141ABCF6-BFB0-4F56-849C-C38FFC986ED4}" destId="{3A8FC9DF-298A-4CEA-9CCC-6A45A5A591B8}" srcOrd="0" destOrd="0" presId="urn:microsoft.com/office/officeart/2005/8/layout/hierarchy2"/>
    <dgm:cxn modelId="{D232932A-268F-4AE7-B52B-41B8FE75CAE2}" srcId="{45B80598-C6BF-4D8D-A28A-6B1151499A8F}" destId="{B01712AE-EDD7-4106-AC69-4D71622F9552}" srcOrd="2" destOrd="0" parTransId="{6351A928-61A6-4C62-BB64-005A2BA38179}" sibTransId="{0A51D766-F944-4CA9-A9BA-4A97B63EEF28}"/>
    <dgm:cxn modelId="{48B26CF9-E5DB-4593-BBE9-2592B4BC176D}" srcId="{5D277D81-5907-42DF-ACED-86E5AC7B3285}" destId="{6774CC12-8236-4198-9A87-598D842E40E3}" srcOrd="3" destOrd="0" parTransId="{629B96CB-5F57-49CA-BDF4-FC002A148429}" sibTransId="{666905F0-2DAA-4C58-93A7-C15CB310AFC2}"/>
    <dgm:cxn modelId="{53EC835B-8507-4210-8407-9A6F756430F0}" type="presOf" srcId="{5D277D81-5907-42DF-ACED-86E5AC7B3285}" destId="{AEB2381F-E6FE-42A1-9929-AD185573B353}" srcOrd="0" destOrd="0" presId="urn:microsoft.com/office/officeart/2005/8/layout/hierarchy2"/>
    <dgm:cxn modelId="{3E0D095B-A583-4E62-B656-6ADD1CA43BB1}" type="presOf" srcId="{D55460EC-4E74-468A-AF23-50ADE853BFA0}" destId="{8036D081-0683-4FEC-B5A1-3EEB85F973C6}" srcOrd="1" destOrd="0" presId="urn:microsoft.com/office/officeart/2005/8/layout/hierarchy2"/>
    <dgm:cxn modelId="{6972D984-4D20-4014-99A2-2616B5AC8466}" type="presOf" srcId="{CC4750E5-CA3F-4B6F-A9DC-F30992B22332}" destId="{7F1E2EE5-2DAD-4162-9836-4582ADA2889F}" srcOrd="1" destOrd="0" presId="urn:microsoft.com/office/officeart/2005/8/layout/hierarchy2"/>
    <dgm:cxn modelId="{6588DB73-27D1-4861-B4EC-8915E86A7309}" type="presOf" srcId="{6351A928-61A6-4C62-BB64-005A2BA38179}" destId="{EEF1A8DC-C465-4432-ADE1-7EE7F3214C5C}" srcOrd="0" destOrd="0" presId="urn:microsoft.com/office/officeart/2005/8/layout/hierarchy2"/>
    <dgm:cxn modelId="{6AC75E8A-C50B-46D6-81E9-F4530503B71E}" type="presOf" srcId="{625AE9EB-9058-4DE9-86C1-DE2203650C43}" destId="{6ECF77BC-4631-483F-9F3F-03AF8EBC710C}" srcOrd="0" destOrd="0" presId="urn:microsoft.com/office/officeart/2005/8/layout/hierarchy2"/>
    <dgm:cxn modelId="{93502B8E-381A-40B8-B953-8AD028DBBFEA}" type="presOf" srcId="{07D01E1E-EA2F-49A7-9BFF-075457C607C7}" destId="{1BE01DA9-407A-4CEF-A361-6FDBD15A3074}" srcOrd="0" destOrd="0" presId="urn:microsoft.com/office/officeart/2005/8/layout/hierarchy2"/>
    <dgm:cxn modelId="{A0F64A10-E6C4-44AB-AA4F-9BEA63EE36C2}" type="presOf" srcId="{2FF89708-EA67-4A10-ADC0-02B879EFCBB1}" destId="{DD22BF01-7029-4431-B80D-9CAE26B17625}" srcOrd="0" destOrd="0" presId="urn:microsoft.com/office/officeart/2005/8/layout/hierarchy2"/>
    <dgm:cxn modelId="{172EF5D3-0359-48AC-B2C7-1123BB6C57D5}" type="presOf" srcId="{960FD43F-BFCC-4D58-A099-C0B40689E61F}" destId="{5A9573EC-805E-48BD-A2BC-4E194DD2D182}" srcOrd="0" destOrd="0" presId="urn:microsoft.com/office/officeart/2005/8/layout/hierarchy2"/>
    <dgm:cxn modelId="{75A6CB2D-5B26-42D4-B56F-B880E34D92FB}" type="presOf" srcId="{1F1E2241-AF75-428A-99B6-D3363F002BC1}" destId="{C4317FA6-6825-47FC-96D5-2B4BD58961A2}" srcOrd="0" destOrd="0" presId="urn:microsoft.com/office/officeart/2005/8/layout/hierarchy2"/>
    <dgm:cxn modelId="{7665923E-BDFF-4410-B39F-4C5248719892}" type="presOf" srcId="{EF35379C-2204-4A4D-AFCE-1AE0C8D6AEF2}" destId="{AF288343-DCD7-4EEF-93DD-9FA0D35EA14A}" srcOrd="0" destOrd="0" presId="urn:microsoft.com/office/officeart/2005/8/layout/hierarchy2"/>
    <dgm:cxn modelId="{18FB749B-3542-48FB-A5B8-E507567EFAD0}" type="presOf" srcId="{2FF89708-EA67-4A10-ADC0-02B879EFCBB1}" destId="{A3A33F5B-273E-4C71-ABC2-3716C9995E5E}" srcOrd="1" destOrd="0" presId="urn:microsoft.com/office/officeart/2005/8/layout/hierarchy2"/>
    <dgm:cxn modelId="{3421DA9F-5A8C-4FD9-A1E5-B3502859858E}" type="presOf" srcId="{BC65A1DF-0CC9-4D5D-8CC3-AAA9A15D9125}" destId="{5C042E9F-AFC5-4824-8511-791D0566ABB7}" srcOrd="0" destOrd="0" presId="urn:microsoft.com/office/officeart/2005/8/layout/hierarchy2"/>
    <dgm:cxn modelId="{2F5AB88C-5871-4487-853A-84AF6F9F06A1}" type="presOf" srcId="{BE36918E-1D4E-4C95-AE8D-6CAAE4118246}" destId="{EED6AE60-BB08-4203-B7A6-A7BF85EAB5AD}" srcOrd="1" destOrd="0" presId="urn:microsoft.com/office/officeart/2005/8/layout/hierarchy2"/>
    <dgm:cxn modelId="{07ED7527-F5EF-4CC4-8FB2-71BF08D32739}" type="presOf" srcId="{D55460EC-4E74-468A-AF23-50ADE853BFA0}" destId="{5AEA0762-972C-4687-A62A-216B00E86D7D}" srcOrd="0" destOrd="0" presId="urn:microsoft.com/office/officeart/2005/8/layout/hierarchy2"/>
    <dgm:cxn modelId="{88EA5483-1106-4964-B357-FFEE976AD6E9}" type="presOf" srcId="{FC24058F-5BFD-48CD-B67F-B43A06DB5DBF}" destId="{CA9D7B4B-F742-46C9-ABB3-9ED4B2EA31C3}" srcOrd="0" destOrd="0" presId="urn:microsoft.com/office/officeart/2005/8/layout/hierarchy2"/>
    <dgm:cxn modelId="{30319684-B322-4525-845A-316B968D5C54}" type="presOf" srcId="{D5086697-B0E2-469B-A8F8-E2DEC664CF19}" destId="{E184BA76-051C-4AAD-A42D-8B76F38FEBC5}" srcOrd="0" destOrd="0" presId="urn:microsoft.com/office/officeart/2005/8/layout/hierarchy2"/>
    <dgm:cxn modelId="{BA736647-988C-4CBB-B2A3-A96F2A795A72}" srcId="{6774CC12-8236-4198-9A87-598D842E40E3}" destId="{A69B079A-1F65-4F0B-9006-817AD674B053}" srcOrd="2" destOrd="0" parTransId="{960FD43F-BFCC-4D58-A099-C0B40689E61F}" sibTransId="{666EBC46-AC1B-497B-8A58-960F56BE277E}"/>
    <dgm:cxn modelId="{021075BC-FB21-4050-97BC-1C770476EBC8}" type="presOf" srcId="{1CE3470B-7B90-4279-9BBE-1AC8142F5F2A}" destId="{397AE1EF-07E8-4388-842A-E769049C4CE4}" srcOrd="0" destOrd="0" presId="urn:microsoft.com/office/officeart/2005/8/layout/hierarchy2"/>
    <dgm:cxn modelId="{955D2708-AA19-4253-8895-4EBE6E51514A}" srcId="{5D277D81-5907-42DF-ACED-86E5AC7B3285}" destId="{FC24058F-5BFD-48CD-B67F-B43A06DB5DBF}" srcOrd="2" destOrd="0" parTransId="{D5086697-B0E2-469B-A8F8-E2DEC664CF19}" sibTransId="{13C6405A-1E00-4D04-AB1D-259D5182FEAC}"/>
    <dgm:cxn modelId="{5E175F54-9E23-4F28-819C-18689F0A2484}" type="presOf" srcId="{0FE3EBA2-F594-47FC-8CEA-8AF8663DBE37}" destId="{DAC688CB-673D-42CB-BCFD-EF21247A130A}" srcOrd="0" destOrd="0" presId="urn:microsoft.com/office/officeart/2005/8/layout/hierarchy2"/>
    <dgm:cxn modelId="{AA41102B-3238-4F4E-A765-97086128255B}" type="presOf" srcId="{F0E49987-ACCA-4828-A304-D6DE19DD3428}" destId="{A1E722B5-4198-4520-8256-CDA16EB2A9CE}" srcOrd="0" destOrd="0" presId="urn:microsoft.com/office/officeart/2005/8/layout/hierarchy2"/>
    <dgm:cxn modelId="{C50C6FD2-64BC-44D0-B9D8-19846D0DD63E}" type="presOf" srcId="{6774CC12-8236-4198-9A87-598D842E40E3}" destId="{61C44082-F067-4A80-9DBD-09D64CCB2B79}" srcOrd="0" destOrd="0" presId="urn:microsoft.com/office/officeart/2005/8/layout/hierarchy2"/>
    <dgm:cxn modelId="{FA3AA554-F565-4551-8142-F38836567C86}" type="presOf" srcId="{960FD43F-BFCC-4D58-A099-C0B40689E61F}" destId="{4852F0CA-4080-450A-B19B-5FCE8C91D678}" srcOrd="1" destOrd="0" presId="urn:microsoft.com/office/officeart/2005/8/layout/hierarchy2"/>
    <dgm:cxn modelId="{8E3AE10D-9F9B-45E2-B561-B05330AD4A11}" type="presOf" srcId="{07D01E1E-EA2F-49A7-9BFF-075457C607C7}" destId="{3BA0DCF4-AE9C-4AD9-88C9-76E942D7AFA1}" srcOrd="1" destOrd="0" presId="urn:microsoft.com/office/officeart/2005/8/layout/hierarchy2"/>
    <dgm:cxn modelId="{E82C369A-9880-4D15-8170-A02F633FB35F}" type="presOf" srcId="{A69B079A-1F65-4F0B-9006-817AD674B053}" destId="{4EBD1611-024E-455A-8E9C-466A61078A56}" srcOrd="0" destOrd="0" presId="urn:microsoft.com/office/officeart/2005/8/layout/hierarchy2"/>
    <dgm:cxn modelId="{F106C5F2-759F-43F8-BE39-B9B37CD91446}" srcId="{6774CC12-8236-4198-9A87-598D842E40E3}" destId="{DA62CEE5-E808-4D0A-8895-DDE3CD0BFE7F}" srcOrd="0" destOrd="0" parTransId="{CC4750E5-CA3F-4B6F-A9DC-F30992B22332}" sibTransId="{77850C33-16A9-42A3-9D2B-BFB42F460F59}"/>
    <dgm:cxn modelId="{58BC3FAF-A786-4E88-A943-E8BCCD788BF2}" type="presOf" srcId="{D62B81CE-117C-40DF-9CCA-6A422EB406EE}" destId="{11EE04FF-45F2-4B69-BBDE-9069F41FA487}" srcOrd="0" destOrd="0" presId="urn:microsoft.com/office/officeart/2005/8/layout/hierarchy2"/>
    <dgm:cxn modelId="{1EF4D44A-B39A-4CBE-AE20-9DF6AD3C3E4A}" type="presOf" srcId="{45B80598-C6BF-4D8D-A28A-6B1151499A8F}" destId="{738C1D6D-581B-4A96-B9BB-80A2A06FEA06}" srcOrd="0" destOrd="0" presId="urn:microsoft.com/office/officeart/2005/8/layout/hierarchy2"/>
    <dgm:cxn modelId="{0CD03556-ED0E-48F6-897A-04ACC15E4E55}" srcId="{FC24058F-5BFD-48CD-B67F-B43A06DB5DBF}" destId="{12B15D40-2A85-409D-B5A5-9B597AFD7328}" srcOrd="2" destOrd="0" parTransId="{EF35379C-2204-4A4D-AFCE-1AE0C8D6AEF2}" sibTransId="{499CF8B3-5F12-4670-8CF1-F02D7A1E2D95}"/>
    <dgm:cxn modelId="{7F154CAC-DA13-4D57-9E60-BC864E9851C7}" type="presOf" srcId="{AED12293-188E-426B-9F49-0736E7D1426A}" destId="{73530F94-E34A-4993-A916-C1646FAA8BF4}" srcOrd="1" destOrd="0" presId="urn:microsoft.com/office/officeart/2005/8/layout/hierarchy2"/>
    <dgm:cxn modelId="{8AD7B6ED-C6A1-469A-A799-0F90DACC483B}" srcId="{FC24058F-5BFD-48CD-B67F-B43A06DB5DBF}" destId="{007EBE12-FB18-4CDB-BB04-0331E2D72ACE}" srcOrd="0" destOrd="0" parTransId="{07D01E1E-EA2F-49A7-9BFF-075457C607C7}" sibTransId="{23DFE636-4B7D-44A9-8133-5AA8141F88EA}"/>
    <dgm:cxn modelId="{7DF03D49-8539-44E4-86B3-016F34374B37}" type="presOf" srcId="{6351A928-61A6-4C62-BB64-005A2BA38179}" destId="{55BFCC28-66FA-404E-AE87-D3EDDCDFAF50}" srcOrd="1" destOrd="0" presId="urn:microsoft.com/office/officeart/2005/8/layout/hierarchy2"/>
    <dgm:cxn modelId="{4ADADF0B-559E-4ED8-ADE9-E59B9D798A2F}" type="presOf" srcId="{1CE3470B-7B90-4279-9BBE-1AC8142F5F2A}" destId="{D257958E-E453-41B1-A6BA-D5F19B28233B}" srcOrd="1" destOrd="0" presId="urn:microsoft.com/office/officeart/2005/8/layout/hierarchy2"/>
    <dgm:cxn modelId="{2DA356D3-5BFA-47B0-8B4D-8B0E0A67C8D9}" type="presOf" srcId="{629B96CB-5F57-49CA-BDF4-FC002A148429}" destId="{72D912BE-F733-4737-B531-DF4BA3304E80}" srcOrd="0" destOrd="0" presId="urn:microsoft.com/office/officeart/2005/8/layout/hierarchy2"/>
    <dgm:cxn modelId="{7BB782A0-558E-4ECB-B831-38AE6D8172C1}" type="presOf" srcId="{EF35379C-2204-4A4D-AFCE-1AE0C8D6AEF2}" destId="{B2634B37-FC51-4D05-9449-FC44A62C5201}" srcOrd="1" destOrd="0" presId="urn:microsoft.com/office/officeart/2005/8/layout/hierarchy2"/>
    <dgm:cxn modelId="{D69950FE-9512-4F6A-A9DF-B1A505F339FD}" type="presOf" srcId="{C0198F08-72A8-4211-9098-D6BC5DD621B1}" destId="{E4C34AF7-8E93-4332-9635-4903B889B291}" srcOrd="0" destOrd="0" presId="urn:microsoft.com/office/officeart/2005/8/layout/hierarchy2"/>
    <dgm:cxn modelId="{65FD2E18-002B-44A6-ACAC-430FC06FD780}" type="presOf" srcId="{D5086697-B0E2-469B-A8F8-E2DEC664CF19}" destId="{AA7A7130-0267-4D10-93BD-5DA88C6B7805}" srcOrd="1" destOrd="0" presId="urn:microsoft.com/office/officeart/2005/8/layout/hierarchy2"/>
    <dgm:cxn modelId="{BB971B13-907A-4E51-958B-0E6F316E32C4}" type="presOf" srcId="{AED1757D-E868-493B-ACBE-026ECE6B6E34}" destId="{B66AE318-8769-4952-9F3E-8D6A887C0A77}" srcOrd="1" destOrd="0" presId="urn:microsoft.com/office/officeart/2005/8/layout/hierarchy2"/>
    <dgm:cxn modelId="{A9E94EF3-14CF-4C2E-A8CD-DE1A141C4D77}" srcId="{FC24058F-5BFD-48CD-B67F-B43A06DB5DBF}" destId="{BC65A1DF-0CC9-4D5D-8CC3-AAA9A15D9125}" srcOrd="1" destOrd="0" parTransId="{141ABCF6-BFB0-4F56-849C-C38FFC986ED4}" sibTransId="{3B7A7FD3-4036-4762-BAFD-3179C6A40804}"/>
    <dgm:cxn modelId="{B51A7846-B6BC-4A6A-B4DB-DE18510EDF08}" type="presOf" srcId="{DA62CEE5-E808-4D0A-8895-DDE3CD0BFE7F}" destId="{E44D1ECC-0280-43A0-9E4A-A2FECA04EA73}" srcOrd="0" destOrd="0" presId="urn:microsoft.com/office/officeart/2005/8/layout/hierarchy2"/>
    <dgm:cxn modelId="{B62ED809-74FE-4541-96E2-684E896EEA20}" srcId="{5D277D81-5907-42DF-ACED-86E5AC7B3285}" destId="{45B80598-C6BF-4D8D-A28A-6B1151499A8F}" srcOrd="1" destOrd="0" parTransId="{D55460EC-4E74-468A-AF23-50ADE853BFA0}" sibTransId="{E1921B04-30ED-4AED-B0A9-8FA3EA02393F}"/>
    <dgm:cxn modelId="{CFB24DB6-6FAE-4B53-A024-4287EBCAD254}" srcId="{625AE9EB-9058-4DE9-86C1-DE2203650C43}" destId="{5D277D81-5907-42DF-ACED-86E5AC7B3285}" srcOrd="0" destOrd="0" parTransId="{0C70561F-ABCF-480E-8180-08728B97DECE}" sibTransId="{EB121412-1547-41B4-A778-DEB0569FA761}"/>
    <dgm:cxn modelId="{5DC67A1D-B727-42C1-A17D-DBBDD91B9AA3}" type="presOf" srcId="{B01712AE-EDD7-4106-AC69-4D71622F9552}" destId="{1E370818-E26E-446D-B583-836E33D3C4D8}" srcOrd="0" destOrd="0" presId="urn:microsoft.com/office/officeart/2005/8/layout/hierarchy2"/>
    <dgm:cxn modelId="{BC6A0B49-B19A-41A4-A560-2B9738ABEE34}" srcId="{45B80598-C6BF-4D8D-A28A-6B1151499A8F}" destId="{C0198F08-72A8-4211-9098-D6BC5DD621B1}" srcOrd="1" destOrd="0" parTransId="{BE36918E-1D4E-4C95-AE8D-6CAAE4118246}" sibTransId="{F98A6698-119D-43A3-8A2E-407D0F9A2B10}"/>
    <dgm:cxn modelId="{237514BC-FA4A-4CF8-B6AE-E6D4D05DE0BE}" type="presParOf" srcId="{6ECF77BC-4631-483F-9F3F-03AF8EBC710C}" destId="{33C7DAC1-031C-43A2-8551-1C18F06B0D4B}" srcOrd="0" destOrd="0" presId="urn:microsoft.com/office/officeart/2005/8/layout/hierarchy2"/>
    <dgm:cxn modelId="{2370291C-1E83-484F-8771-CA2A56B72DFC}" type="presParOf" srcId="{33C7DAC1-031C-43A2-8551-1C18F06B0D4B}" destId="{AEB2381F-E6FE-42A1-9929-AD185573B353}" srcOrd="0" destOrd="0" presId="urn:microsoft.com/office/officeart/2005/8/layout/hierarchy2"/>
    <dgm:cxn modelId="{ADCCDA63-188B-45E0-A694-FDF443686D0D}" type="presParOf" srcId="{33C7DAC1-031C-43A2-8551-1C18F06B0D4B}" destId="{0D70FC24-0E3C-4C41-952C-77C6D8B855BF}" srcOrd="1" destOrd="0" presId="urn:microsoft.com/office/officeart/2005/8/layout/hierarchy2"/>
    <dgm:cxn modelId="{9FA57204-C5E4-48BB-A404-AD30C1D9B418}" type="presParOf" srcId="{0D70FC24-0E3C-4C41-952C-77C6D8B855BF}" destId="{397AE1EF-07E8-4388-842A-E769049C4CE4}" srcOrd="0" destOrd="0" presId="urn:microsoft.com/office/officeart/2005/8/layout/hierarchy2"/>
    <dgm:cxn modelId="{D512C4B9-2539-4C8A-AB51-B9188D6D7757}" type="presParOf" srcId="{397AE1EF-07E8-4388-842A-E769049C4CE4}" destId="{D257958E-E453-41B1-A6BA-D5F19B28233B}" srcOrd="0" destOrd="0" presId="urn:microsoft.com/office/officeart/2005/8/layout/hierarchy2"/>
    <dgm:cxn modelId="{D9736E42-6E47-4350-847A-6CADEFC2C909}" type="presParOf" srcId="{0D70FC24-0E3C-4C41-952C-77C6D8B855BF}" destId="{17332361-C0C7-4173-B337-D01CC6039EBF}" srcOrd="1" destOrd="0" presId="urn:microsoft.com/office/officeart/2005/8/layout/hierarchy2"/>
    <dgm:cxn modelId="{79DD1891-F905-47E6-8FEF-1772A8B2829B}" type="presParOf" srcId="{17332361-C0C7-4173-B337-D01CC6039EBF}" destId="{C4317FA6-6825-47FC-96D5-2B4BD58961A2}" srcOrd="0" destOrd="0" presId="urn:microsoft.com/office/officeart/2005/8/layout/hierarchy2"/>
    <dgm:cxn modelId="{88A5C8FE-1A51-434A-9022-56157B82522E}" type="presParOf" srcId="{17332361-C0C7-4173-B337-D01CC6039EBF}" destId="{5C8D1EB0-2B95-46B3-8622-1040A4A8B961}" srcOrd="1" destOrd="0" presId="urn:microsoft.com/office/officeart/2005/8/layout/hierarchy2"/>
    <dgm:cxn modelId="{2F771705-4304-45B6-A8E5-7818624F8D0A}" type="presParOf" srcId="{0D70FC24-0E3C-4C41-952C-77C6D8B855BF}" destId="{5AEA0762-972C-4687-A62A-216B00E86D7D}" srcOrd="2" destOrd="0" presId="urn:microsoft.com/office/officeart/2005/8/layout/hierarchy2"/>
    <dgm:cxn modelId="{0653FFED-5AD8-430B-8F86-0B8CEF6C97AF}" type="presParOf" srcId="{5AEA0762-972C-4687-A62A-216B00E86D7D}" destId="{8036D081-0683-4FEC-B5A1-3EEB85F973C6}" srcOrd="0" destOrd="0" presId="urn:microsoft.com/office/officeart/2005/8/layout/hierarchy2"/>
    <dgm:cxn modelId="{DB989BCB-C3B6-44DB-B367-95490308492F}" type="presParOf" srcId="{0D70FC24-0E3C-4C41-952C-77C6D8B855BF}" destId="{950C25AF-7559-4183-ADED-CB61C1010316}" srcOrd="3" destOrd="0" presId="urn:microsoft.com/office/officeart/2005/8/layout/hierarchy2"/>
    <dgm:cxn modelId="{0C3899DF-1DE4-4E28-AD6A-E04CBE9F1F5B}" type="presParOf" srcId="{950C25AF-7559-4183-ADED-CB61C1010316}" destId="{738C1D6D-581B-4A96-B9BB-80A2A06FEA06}" srcOrd="0" destOrd="0" presId="urn:microsoft.com/office/officeart/2005/8/layout/hierarchy2"/>
    <dgm:cxn modelId="{8900820C-B634-4BDC-8940-788DB1C6A8A5}" type="presParOf" srcId="{950C25AF-7559-4183-ADED-CB61C1010316}" destId="{8D28CB93-88D4-481C-8311-26C606A3BB3F}" srcOrd="1" destOrd="0" presId="urn:microsoft.com/office/officeart/2005/8/layout/hierarchy2"/>
    <dgm:cxn modelId="{0AC8E38C-5BD4-4DDC-9D29-4D49DAAA0F0A}" type="presParOf" srcId="{8D28CB93-88D4-481C-8311-26C606A3BB3F}" destId="{DD22BF01-7029-4431-B80D-9CAE26B17625}" srcOrd="0" destOrd="0" presId="urn:microsoft.com/office/officeart/2005/8/layout/hierarchy2"/>
    <dgm:cxn modelId="{87814735-D503-446D-AAF1-7347E470440E}" type="presParOf" srcId="{DD22BF01-7029-4431-B80D-9CAE26B17625}" destId="{A3A33F5B-273E-4C71-ABC2-3716C9995E5E}" srcOrd="0" destOrd="0" presId="urn:microsoft.com/office/officeart/2005/8/layout/hierarchy2"/>
    <dgm:cxn modelId="{2C2857AA-B0C7-45CA-98E9-6D118C30F417}" type="presParOf" srcId="{8D28CB93-88D4-481C-8311-26C606A3BB3F}" destId="{5E4B9C80-77BA-44E0-A64B-EA090708FC7A}" srcOrd="1" destOrd="0" presId="urn:microsoft.com/office/officeart/2005/8/layout/hierarchy2"/>
    <dgm:cxn modelId="{968CAA69-B0AB-400D-B4B1-4BAA02205717}" type="presParOf" srcId="{5E4B9C80-77BA-44E0-A64B-EA090708FC7A}" destId="{DAC688CB-673D-42CB-BCFD-EF21247A130A}" srcOrd="0" destOrd="0" presId="urn:microsoft.com/office/officeart/2005/8/layout/hierarchy2"/>
    <dgm:cxn modelId="{0A634CA3-1113-4E4D-A826-74337B2FF668}" type="presParOf" srcId="{5E4B9C80-77BA-44E0-A64B-EA090708FC7A}" destId="{15F734FA-A978-4761-9A42-289DA1788E19}" srcOrd="1" destOrd="0" presId="urn:microsoft.com/office/officeart/2005/8/layout/hierarchy2"/>
    <dgm:cxn modelId="{5CF5BF15-67C7-4C23-AD77-7227AFB3F070}" type="presParOf" srcId="{8D28CB93-88D4-481C-8311-26C606A3BB3F}" destId="{E89D458B-DBC4-4BC5-A79B-05BC7B31F03B}" srcOrd="2" destOrd="0" presId="urn:microsoft.com/office/officeart/2005/8/layout/hierarchy2"/>
    <dgm:cxn modelId="{911DC99F-A490-4A41-A93B-F6758CD2142A}" type="presParOf" srcId="{E89D458B-DBC4-4BC5-A79B-05BC7B31F03B}" destId="{EED6AE60-BB08-4203-B7A6-A7BF85EAB5AD}" srcOrd="0" destOrd="0" presId="urn:microsoft.com/office/officeart/2005/8/layout/hierarchy2"/>
    <dgm:cxn modelId="{9AEF466A-044D-442D-94C8-4270071746B0}" type="presParOf" srcId="{8D28CB93-88D4-481C-8311-26C606A3BB3F}" destId="{6D3FE122-7309-46D1-8866-7FEE80A8FBBA}" srcOrd="3" destOrd="0" presId="urn:microsoft.com/office/officeart/2005/8/layout/hierarchy2"/>
    <dgm:cxn modelId="{4F7646DB-20A5-4ECF-A635-37CE7CCB124F}" type="presParOf" srcId="{6D3FE122-7309-46D1-8866-7FEE80A8FBBA}" destId="{E4C34AF7-8E93-4332-9635-4903B889B291}" srcOrd="0" destOrd="0" presId="urn:microsoft.com/office/officeart/2005/8/layout/hierarchy2"/>
    <dgm:cxn modelId="{A8DD8682-71A3-4D55-B6B6-1A702C3841B8}" type="presParOf" srcId="{6D3FE122-7309-46D1-8866-7FEE80A8FBBA}" destId="{D5FC3FA7-D938-4C95-A44F-E6AB73794610}" srcOrd="1" destOrd="0" presId="urn:microsoft.com/office/officeart/2005/8/layout/hierarchy2"/>
    <dgm:cxn modelId="{43FC37D8-7528-4CB8-859A-088556366DAD}" type="presParOf" srcId="{8D28CB93-88D4-481C-8311-26C606A3BB3F}" destId="{EEF1A8DC-C465-4432-ADE1-7EE7F3214C5C}" srcOrd="4" destOrd="0" presId="urn:microsoft.com/office/officeart/2005/8/layout/hierarchy2"/>
    <dgm:cxn modelId="{00DBF10E-CCE2-4DF3-AF5B-5B716DCB77C5}" type="presParOf" srcId="{EEF1A8DC-C465-4432-ADE1-7EE7F3214C5C}" destId="{55BFCC28-66FA-404E-AE87-D3EDDCDFAF50}" srcOrd="0" destOrd="0" presId="urn:microsoft.com/office/officeart/2005/8/layout/hierarchy2"/>
    <dgm:cxn modelId="{649C4C34-A4E6-4193-BD14-5FBEF47DCB81}" type="presParOf" srcId="{8D28CB93-88D4-481C-8311-26C606A3BB3F}" destId="{A3FD628F-A90E-4880-9D9B-C91C275A684E}" srcOrd="5" destOrd="0" presId="urn:microsoft.com/office/officeart/2005/8/layout/hierarchy2"/>
    <dgm:cxn modelId="{8D72A70E-CD91-4B04-9927-F1F7D4A32015}" type="presParOf" srcId="{A3FD628F-A90E-4880-9D9B-C91C275A684E}" destId="{1E370818-E26E-446D-B583-836E33D3C4D8}" srcOrd="0" destOrd="0" presId="urn:microsoft.com/office/officeart/2005/8/layout/hierarchy2"/>
    <dgm:cxn modelId="{F2613040-35F4-4472-8BD6-03A99C21650C}" type="presParOf" srcId="{A3FD628F-A90E-4880-9D9B-C91C275A684E}" destId="{71019DA0-E9C3-4AD0-ABE2-14FFA543F16F}" srcOrd="1" destOrd="0" presId="urn:microsoft.com/office/officeart/2005/8/layout/hierarchy2"/>
    <dgm:cxn modelId="{205C77F1-E8BD-44A5-A17E-DDF19C60FBA5}" type="presParOf" srcId="{8D28CB93-88D4-481C-8311-26C606A3BB3F}" destId="{459BE336-3FBF-41CA-843F-F7E17AF2C5CB}" srcOrd="6" destOrd="0" presId="urn:microsoft.com/office/officeart/2005/8/layout/hierarchy2"/>
    <dgm:cxn modelId="{BD34C408-C0E1-45ED-9A11-50E2B12358EC}" type="presParOf" srcId="{459BE336-3FBF-41CA-843F-F7E17AF2C5CB}" destId="{73530F94-E34A-4993-A916-C1646FAA8BF4}" srcOrd="0" destOrd="0" presId="urn:microsoft.com/office/officeart/2005/8/layout/hierarchy2"/>
    <dgm:cxn modelId="{55827862-7E80-483C-A100-556497504C80}" type="presParOf" srcId="{8D28CB93-88D4-481C-8311-26C606A3BB3F}" destId="{C34FB71B-3218-4304-A173-6A1F00FF6E56}" srcOrd="7" destOrd="0" presId="urn:microsoft.com/office/officeart/2005/8/layout/hierarchy2"/>
    <dgm:cxn modelId="{6E77040A-DA83-4937-B712-9F4BAE097626}" type="presParOf" srcId="{C34FB71B-3218-4304-A173-6A1F00FF6E56}" destId="{A1E722B5-4198-4520-8256-CDA16EB2A9CE}" srcOrd="0" destOrd="0" presId="urn:microsoft.com/office/officeart/2005/8/layout/hierarchy2"/>
    <dgm:cxn modelId="{DA68E955-3A6C-4396-85F6-064683AB1E7F}" type="presParOf" srcId="{C34FB71B-3218-4304-A173-6A1F00FF6E56}" destId="{42352274-1AA6-407F-83BB-91C906294A0F}" srcOrd="1" destOrd="0" presId="urn:microsoft.com/office/officeart/2005/8/layout/hierarchy2"/>
    <dgm:cxn modelId="{E38B9F4F-3C10-4A49-830D-731A23F71196}" type="presParOf" srcId="{0D70FC24-0E3C-4C41-952C-77C6D8B855BF}" destId="{E184BA76-051C-4AAD-A42D-8B76F38FEBC5}" srcOrd="4" destOrd="0" presId="urn:microsoft.com/office/officeart/2005/8/layout/hierarchy2"/>
    <dgm:cxn modelId="{BB7A42F9-6887-4730-A964-3FC556F305E9}" type="presParOf" srcId="{E184BA76-051C-4AAD-A42D-8B76F38FEBC5}" destId="{AA7A7130-0267-4D10-93BD-5DA88C6B7805}" srcOrd="0" destOrd="0" presId="urn:microsoft.com/office/officeart/2005/8/layout/hierarchy2"/>
    <dgm:cxn modelId="{E8D80203-BE2E-4C0B-903B-5A34DAE55F1F}" type="presParOf" srcId="{0D70FC24-0E3C-4C41-952C-77C6D8B855BF}" destId="{09CAA7F2-6390-4301-9F78-D67F12648F77}" srcOrd="5" destOrd="0" presId="urn:microsoft.com/office/officeart/2005/8/layout/hierarchy2"/>
    <dgm:cxn modelId="{30CF8D24-57C6-48FD-988E-FF0E1FA976BD}" type="presParOf" srcId="{09CAA7F2-6390-4301-9F78-D67F12648F77}" destId="{CA9D7B4B-F742-46C9-ABB3-9ED4B2EA31C3}" srcOrd="0" destOrd="0" presId="urn:microsoft.com/office/officeart/2005/8/layout/hierarchy2"/>
    <dgm:cxn modelId="{F4448C58-928C-4E63-B662-D8C4320E373C}" type="presParOf" srcId="{09CAA7F2-6390-4301-9F78-D67F12648F77}" destId="{52FBB0B5-AA5C-4DF4-8305-679C5E1EA26C}" srcOrd="1" destOrd="0" presId="urn:microsoft.com/office/officeart/2005/8/layout/hierarchy2"/>
    <dgm:cxn modelId="{BFF6049E-A30A-4B94-B0CA-D40C190CD307}" type="presParOf" srcId="{52FBB0B5-AA5C-4DF4-8305-679C5E1EA26C}" destId="{1BE01DA9-407A-4CEF-A361-6FDBD15A3074}" srcOrd="0" destOrd="0" presId="urn:microsoft.com/office/officeart/2005/8/layout/hierarchy2"/>
    <dgm:cxn modelId="{FA6E29DA-5331-4125-9408-2028926D5B77}" type="presParOf" srcId="{1BE01DA9-407A-4CEF-A361-6FDBD15A3074}" destId="{3BA0DCF4-AE9C-4AD9-88C9-76E942D7AFA1}" srcOrd="0" destOrd="0" presId="urn:microsoft.com/office/officeart/2005/8/layout/hierarchy2"/>
    <dgm:cxn modelId="{64F99634-ADCD-4747-9A60-DAF4EA19D4E4}" type="presParOf" srcId="{52FBB0B5-AA5C-4DF4-8305-679C5E1EA26C}" destId="{4FC68370-3EF9-4B1C-90B3-7AD3B148198B}" srcOrd="1" destOrd="0" presId="urn:microsoft.com/office/officeart/2005/8/layout/hierarchy2"/>
    <dgm:cxn modelId="{458AB5D5-7903-483D-8AA6-7E179472B94F}" type="presParOf" srcId="{4FC68370-3EF9-4B1C-90B3-7AD3B148198B}" destId="{C7BBFEB3-E800-4B2D-9662-213A34A6504D}" srcOrd="0" destOrd="0" presId="urn:microsoft.com/office/officeart/2005/8/layout/hierarchy2"/>
    <dgm:cxn modelId="{E5F306FF-A19E-4338-9CEE-B0B6B8EEF7FC}" type="presParOf" srcId="{4FC68370-3EF9-4B1C-90B3-7AD3B148198B}" destId="{D9A2EF70-8FF4-4CCE-BD3C-6D1B8AD8215F}" srcOrd="1" destOrd="0" presId="urn:microsoft.com/office/officeart/2005/8/layout/hierarchy2"/>
    <dgm:cxn modelId="{C622B13C-B9A5-421C-A517-83543F0DF7AD}" type="presParOf" srcId="{52FBB0B5-AA5C-4DF4-8305-679C5E1EA26C}" destId="{3A8FC9DF-298A-4CEA-9CCC-6A45A5A591B8}" srcOrd="2" destOrd="0" presId="urn:microsoft.com/office/officeart/2005/8/layout/hierarchy2"/>
    <dgm:cxn modelId="{29AE18A9-57D9-449B-82BF-E7754A451FE5}" type="presParOf" srcId="{3A8FC9DF-298A-4CEA-9CCC-6A45A5A591B8}" destId="{36185A48-BCA8-4D2D-B059-D0144F701068}" srcOrd="0" destOrd="0" presId="urn:microsoft.com/office/officeart/2005/8/layout/hierarchy2"/>
    <dgm:cxn modelId="{76B17A41-0DE2-4781-A0ED-4A8C6074B9B2}" type="presParOf" srcId="{52FBB0B5-AA5C-4DF4-8305-679C5E1EA26C}" destId="{23409CAE-1F1A-4979-B6BB-791928C102F0}" srcOrd="3" destOrd="0" presId="urn:microsoft.com/office/officeart/2005/8/layout/hierarchy2"/>
    <dgm:cxn modelId="{82D1EEFD-BB4E-4B59-A62C-7E06758FDEAF}" type="presParOf" srcId="{23409CAE-1F1A-4979-B6BB-791928C102F0}" destId="{5C042E9F-AFC5-4824-8511-791D0566ABB7}" srcOrd="0" destOrd="0" presId="urn:microsoft.com/office/officeart/2005/8/layout/hierarchy2"/>
    <dgm:cxn modelId="{1D64469B-E782-43B1-B1E7-FDB2C503835C}" type="presParOf" srcId="{23409CAE-1F1A-4979-B6BB-791928C102F0}" destId="{E6DE00D7-C55D-43D8-AC4B-775911C76FB0}" srcOrd="1" destOrd="0" presId="urn:microsoft.com/office/officeart/2005/8/layout/hierarchy2"/>
    <dgm:cxn modelId="{3A360F52-A1A3-4F67-8F44-2C7ACC527E6E}" type="presParOf" srcId="{52FBB0B5-AA5C-4DF4-8305-679C5E1EA26C}" destId="{AF288343-DCD7-4EEF-93DD-9FA0D35EA14A}" srcOrd="4" destOrd="0" presId="urn:microsoft.com/office/officeart/2005/8/layout/hierarchy2"/>
    <dgm:cxn modelId="{05F8B988-F21E-4045-AB23-CC31698D721B}" type="presParOf" srcId="{AF288343-DCD7-4EEF-93DD-9FA0D35EA14A}" destId="{B2634B37-FC51-4D05-9449-FC44A62C5201}" srcOrd="0" destOrd="0" presId="urn:microsoft.com/office/officeart/2005/8/layout/hierarchy2"/>
    <dgm:cxn modelId="{1891BC88-9B72-4B26-A941-3B7507D37D4C}" type="presParOf" srcId="{52FBB0B5-AA5C-4DF4-8305-679C5E1EA26C}" destId="{7525533D-6050-409C-B399-7B386A21C2B6}" srcOrd="5" destOrd="0" presId="urn:microsoft.com/office/officeart/2005/8/layout/hierarchy2"/>
    <dgm:cxn modelId="{7C6C5574-F851-4B11-9F04-033AEE3D1CF6}" type="presParOf" srcId="{7525533D-6050-409C-B399-7B386A21C2B6}" destId="{EE821DAA-AEE7-4613-8A71-B8B0EE760E32}" srcOrd="0" destOrd="0" presId="urn:microsoft.com/office/officeart/2005/8/layout/hierarchy2"/>
    <dgm:cxn modelId="{76D4185B-9B9D-4E5A-B857-8CD766148B3F}" type="presParOf" srcId="{7525533D-6050-409C-B399-7B386A21C2B6}" destId="{B8C269EF-8F87-4B88-83DA-EE75E005AD7C}" srcOrd="1" destOrd="0" presId="urn:microsoft.com/office/officeart/2005/8/layout/hierarchy2"/>
    <dgm:cxn modelId="{27895B5A-4DB2-4614-8707-722047D14531}" type="presParOf" srcId="{0D70FC24-0E3C-4C41-952C-77C6D8B855BF}" destId="{72D912BE-F733-4737-B531-DF4BA3304E80}" srcOrd="6" destOrd="0" presId="urn:microsoft.com/office/officeart/2005/8/layout/hierarchy2"/>
    <dgm:cxn modelId="{B9069DBD-8BFD-4ADF-B282-06653F707A55}" type="presParOf" srcId="{72D912BE-F733-4737-B531-DF4BA3304E80}" destId="{C346D6BF-3653-42B0-A5FE-EBCAB23F3406}" srcOrd="0" destOrd="0" presId="urn:microsoft.com/office/officeart/2005/8/layout/hierarchy2"/>
    <dgm:cxn modelId="{54861254-28E5-4227-8601-968A300EBB07}" type="presParOf" srcId="{0D70FC24-0E3C-4C41-952C-77C6D8B855BF}" destId="{81087A61-597F-4673-9F19-C51E78E6BDED}" srcOrd="7" destOrd="0" presId="urn:microsoft.com/office/officeart/2005/8/layout/hierarchy2"/>
    <dgm:cxn modelId="{B20DD35B-8A9C-4F12-A29D-2F51ED700973}" type="presParOf" srcId="{81087A61-597F-4673-9F19-C51E78E6BDED}" destId="{61C44082-F067-4A80-9DBD-09D64CCB2B79}" srcOrd="0" destOrd="0" presId="urn:microsoft.com/office/officeart/2005/8/layout/hierarchy2"/>
    <dgm:cxn modelId="{DB4C65EA-BFC0-4D65-86E7-0113BE3B800A}" type="presParOf" srcId="{81087A61-597F-4673-9F19-C51E78E6BDED}" destId="{AB916F98-6E2D-4941-93BC-0E43789BFBC0}" srcOrd="1" destOrd="0" presId="urn:microsoft.com/office/officeart/2005/8/layout/hierarchy2"/>
    <dgm:cxn modelId="{6E83695D-42E8-4DA3-9ECB-53C4942172B4}" type="presParOf" srcId="{AB916F98-6E2D-4941-93BC-0E43789BFBC0}" destId="{F6216B77-3F56-4C29-B7BA-CC22FB261C14}" srcOrd="0" destOrd="0" presId="urn:microsoft.com/office/officeart/2005/8/layout/hierarchy2"/>
    <dgm:cxn modelId="{FFA156C7-E028-4549-A868-CAA757EAB758}" type="presParOf" srcId="{F6216B77-3F56-4C29-B7BA-CC22FB261C14}" destId="{7F1E2EE5-2DAD-4162-9836-4582ADA2889F}" srcOrd="0" destOrd="0" presId="urn:microsoft.com/office/officeart/2005/8/layout/hierarchy2"/>
    <dgm:cxn modelId="{14909A41-4B6F-481C-8D1E-9779D9BF3F92}" type="presParOf" srcId="{AB916F98-6E2D-4941-93BC-0E43789BFBC0}" destId="{86E55658-FE39-41C3-8E9E-1F6BBA5068A7}" srcOrd="1" destOrd="0" presId="urn:microsoft.com/office/officeart/2005/8/layout/hierarchy2"/>
    <dgm:cxn modelId="{84B4B8CC-D7AA-4985-A255-A14BF955F702}" type="presParOf" srcId="{86E55658-FE39-41C3-8E9E-1F6BBA5068A7}" destId="{E44D1ECC-0280-43A0-9E4A-A2FECA04EA73}" srcOrd="0" destOrd="0" presId="urn:microsoft.com/office/officeart/2005/8/layout/hierarchy2"/>
    <dgm:cxn modelId="{29CD6D74-CB89-4057-A05B-1EDFE1D02409}" type="presParOf" srcId="{86E55658-FE39-41C3-8E9E-1F6BBA5068A7}" destId="{2DA91973-90B8-44D3-8475-3EEE0DE94378}" srcOrd="1" destOrd="0" presId="urn:microsoft.com/office/officeart/2005/8/layout/hierarchy2"/>
    <dgm:cxn modelId="{9AB59544-C6C5-4990-855D-9FB08A62122A}" type="presParOf" srcId="{AB916F98-6E2D-4941-93BC-0E43789BFBC0}" destId="{59BBDFB8-353B-4D2E-A9D6-8781D905D697}" srcOrd="2" destOrd="0" presId="urn:microsoft.com/office/officeart/2005/8/layout/hierarchy2"/>
    <dgm:cxn modelId="{7EE10495-B1C8-4E7A-9ED3-7528473164DC}" type="presParOf" srcId="{59BBDFB8-353B-4D2E-A9D6-8781D905D697}" destId="{B66AE318-8769-4952-9F3E-8D6A887C0A77}" srcOrd="0" destOrd="0" presId="urn:microsoft.com/office/officeart/2005/8/layout/hierarchy2"/>
    <dgm:cxn modelId="{F261EDDE-5FD4-4594-A77D-79E55177B3DC}" type="presParOf" srcId="{AB916F98-6E2D-4941-93BC-0E43789BFBC0}" destId="{8170F793-83F1-43CC-AA52-FC10BE7AD7CF}" srcOrd="3" destOrd="0" presId="urn:microsoft.com/office/officeart/2005/8/layout/hierarchy2"/>
    <dgm:cxn modelId="{D7FA9148-3A05-4991-AD42-0E1E7248974A}" type="presParOf" srcId="{8170F793-83F1-43CC-AA52-FC10BE7AD7CF}" destId="{11EE04FF-45F2-4B69-BBDE-9069F41FA487}" srcOrd="0" destOrd="0" presId="urn:microsoft.com/office/officeart/2005/8/layout/hierarchy2"/>
    <dgm:cxn modelId="{BA70E345-DE6D-4943-AE17-63CBBD495979}" type="presParOf" srcId="{8170F793-83F1-43CC-AA52-FC10BE7AD7CF}" destId="{D56DE76B-6D84-4CD0-A11A-B211F15949B2}" srcOrd="1" destOrd="0" presId="urn:microsoft.com/office/officeart/2005/8/layout/hierarchy2"/>
    <dgm:cxn modelId="{F391E3FE-DB0B-4746-9936-928C60AB571E}" type="presParOf" srcId="{AB916F98-6E2D-4941-93BC-0E43789BFBC0}" destId="{5A9573EC-805E-48BD-A2BC-4E194DD2D182}" srcOrd="4" destOrd="0" presId="urn:microsoft.com/office/officeart/2005/8/layout/hierarchy2"/>
    <dgm:cxn modelId="{887BDCED-7D5E-41CD-B4C8-5355E6E14F55}" type="presParOf" srcId="{5A9573EC-805E-48BD-A2BC-4E194DD2D182}" destId="{4852F0CA-4080-450A-B19B-5FCE8C91D678}" srcOrd="0" destOrd="0" presId="urn:microsoft.com/office/officeart/2005/8/layout/hierarchy2"/>
    <dgm:cxn modelId="{8CE4417A-7023-4B66-B39C-3B64CE178E57}" type="presParOf" srcId="{AB916F98-6E2D-4941-93BC-0E43789BFBC0}" destId="{6C27F66D-1AB3-4E4F-969F-D51A572C3A7D}" srcOrd="5" destOrd="0" presId="urn:microsoft.com/office/officeart/2005/8/layout/hierarchy2"/>
    <dgm:cxn modelId="{EB909927-0D80-4EA8-8BA0-A8A7B6D28B22}" type="presParOf" srcId="{6C27F66D-1AB3-4E4F-969F-D51A572C3A7D}" destId="{4EBD1611-024E-455A-8E9C-466A61078A56}" srcOrd="0" destOrd="0" presId="urn:microsoft.com/office/officeart/2005/8/layout/hierarchy2"/>
    <dgm:cxn modelId="{4BE7A724-D0C2-4CEF-B400-4F711E311E9F}" type="presParOf" srcId="{6C27F66D-1AB3-4E4F-969F-D51A572C3A7D}" destId="{0D736555-35FB-4969-B982-878F619E5680}"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339E6BC-922D-4F59-B87F-63FFC918CCC1}" type="doc">
      <dgm:prSet loTypeId="urn:microsoft.com/office/officeart/2008/layout/HorizontalMultiLevelHierarchy" loCatId="hierarchy" qsTypeId="urn:microsoft.com/office/officeart/2005/8/quickstyle/simple3" qsCatId="simple" csTypeId="urn:microsoft.com/office/officeart/2005/8/colors/accent0_1" csCatId="mainScheme" phldr="1"/>
      <dgm:spPr/>
      <dgm:t>
        <a:bodyPr/>
        <a:lstStyle/>
        <a:p>
          <a:endParaRPr lang="en-US"/>
        </a:p>
      </dgm:t>
    </dgm:pt>
    <dgm:pt modelId="{A8EF5418-E867-4118-9790-93037821AC0E}">
      <dgm:prSet phldrT="[Text]" custT="1"/>
      <dgm:spPr/>
      <dgm:t>
        <a:bodyPr/>
        <a:lstStyle/>
        <a:p>
          <a:r>
            <a:rPr lang="en-US" sz="2400" dirty="0" smtClean="0"/>
            <a:t>Corporate</a:t>
          </a:r>
          <a:endParaRPr lang="en-US" sz="2400" dirty="0"/>
        </a:p>
      </dgm:t>
    </dgm:pt>
    <dgm:pt modelId="{A5EE64C5-3229-4930-9213-ED8664C4A0F9}" type="parTrans" cxnId="{F975C042-E68E-4F51-B2AC-5CD32F907656}">
      <dgm:prSet/>
      <dgm:spPr/>
      <dgm:t>
        <a:bodyPr/>
        <a:lstStyle/>
        <a:p>
          <a:endParaRPr lang="en-US"/>
        </a:p>
      </dgm:t>
    </dgm:pt>
    <dgm:pt modelId="{E38A3584-E6A4-4FA2-9AE9-01F10CA306E0}" type="sibTrans" cxnId="{F975C042-E68E-4F51-B2AC-5CD32F907656}">
      <dgm:prSet/>
      <dgm:spPr/>
      <dgm:t>
        <a:bodyPr/>
        <a:lstStyle/>
        <a:p>
          <a:endParaRPr lang="en-US"/>
        </a:p>
      </dgm:t>
    </dgm:pt>
    <dgm:pt modelId="{182A639E-9892-489A-95AE-3FBFA2D458A4}">
      <dgm:prSet phldrT="[Text]"/>
      <dgm:spPr/>
      <dgm:t>
        <a:bodyPr/>
        <a:lstStyle/>
        <a:p>
          <a:r>
            <a:rPr lang="en-US" dirty="0" smtClean="0"/>
            <a:t>Finance</a:t>
          </a:r>
          <a:endParaRPr lang="en-US" dirty="0"/>
        </a:p>
      </dgm:t>
    </dgm:pt>
    <dgm:pt modelId="{E01C9876-6FEC-4855-9E0D-31D821A23CDB}" type="parTrans" cxnId="{97C0A3B0-0A8C-460E-A807-159830B8D693}">
      <dgm:prSet/>
      <dgm:spPr/>
      <dgm:t>
        <a:bodyPr/>
        <a:lstStyle/>
        <a:p>
          <a:endParaRPr lang="en-US"/>
        </a:p>
      </dgm:t>
    </dgm:pt>
    <dgm:pt modelId="{E20A9C0D-68AE-40CF-AD51-757DB11E9A91}" type="sibTrans" cxnId="{97C0A3B0-0A8C-460E-A807-159830B8D693}">
      <dgm:prSet/>
      <dgm:spPr/>
      <dgm:t>
        <a:bodyPr/>
        <a:lstStyle/>
        <a:p>
          <a:endParaRPr lang="en-US"/>
        </a:p>
      </dgm:t>
    </dgm:pt>
    <dgm:pt modelId="{7FC064D6-1FAD-4C22-9690-A6790B93B1B9}">
      <dgm:prSet phldrT="[Text]"/>
      <dgm:spPr/>
      <dgm:t>
        <a:bodyPr/>
        <a:lstStyle/>
        <a:p>
          <a:r>
            <a:rPr lang="en-US" dirty="0" smtClean="0"/>
            <a:t>Marketing</a:t>
          </a:r>
          <a:endParaRPr lang="en-US" dirty="0"/>
        </a:p>
      </dgm:t>
    </dgm:pt>
    <dgm:pt modelId="{63A9E2BD-4DEC-43F9-A5DE-F77480432543}" type="parTrans" cxnId="{BD2AA5BA-51C4-48AA-94AA-5F373F6D7E4E}">
      <dgm:prSet/>
      <dgm:spPr/>
      <dgm:t>
        <a:bodyPr/>
        <a:lstStyle/>
        <a:p>
          <a:endParaRPr lang="en-US"/>
        </a:p>
      </dgm:t>
    </dgm:pt>
    <dgm:pt modelId="{2B8E35CD-02F7-4C31-86C1-FDC413024001}" type="sibTrans" cxnId="{BD2AA5BA-51C4-48AA-94AA-5F373F6D7E4E}">
      <dgm:prSet/>
      <dgm:spPr/>
      <dgm:t>
        <a:bodyPr/>
        <a:lstStyle/>
        <a:p>
          <a:endParaRPr lang="en-US"/>
        </a:p>
      </dgm:t>
    </dgm:pt>
    <dgm:pt modelId="{0BAC8CB7-F20C-4ACD-BF99-6168BB89D9AC}">
      <dgm:prSet phldrT="[Text]"/>
      <dgm:spPr/>
      <dgm:t>
        <a:bodyPr/>
        <a:lstStyle/>
        <a:p>
          <a:r>
            <a:rPr lang="en-US" dirty="0" smtClean="0"/>
            <a:t>Library Committee</a:t>
          </a:r>
          <a:endParaRPr lang="en-US" dirty="0"/>
        </a:p>
      </dgm:t>
    </dgm:pt>
    <dgm:pt modelId="{278B5460-7EE0-4DFE-9731-CC55950CDCE8}" type="parTrans" cxnId="{FC3569B6-015B-4BAF-AF12-60CFE0368814}">
      <dgm:prSet/>
      <dgm:spPr/>
      <dgm:t>
        <a:bodyPr/>
        <a:lstStyle/>
        <a:p>
          <a:endParaRPr lang="en-US"/>
        </a:p>
      </dgm:t>
    </dgm:pt>
    <dgm:pt modelId="{3F89DB50-423A-4A58-9727-C14F8B85A827}" type="sibTrans" cxnId="{FC3569B6-015B-4BAF-AF12-60CFE0368814}">
      <dgm:prSet/>
      <dgm:spPr/>
      <dgm:t>
        <a:bodyPr/>
        <a:lstStyle/>
        <a:p>
          <a:endParaRPr lang="en-US"/>
        </a:p>
      </dgm:t>
    </dgm:pt>
    <dgm:pt modelId="{F7BEB945-AC6D-4388-A3F9-15A3A0AE0BFF}">
      <dgm:prSet phldrT="[Text]"/>
      <dgm:spPr/>
      <dgm:t>
        <a:bodyPr/>
        <a:lstStyle/>
        <a:p>
          <a:r>
            <a:rPr lang="en-US" dirty="0" smtClean="0"/>
            <a:t>Media Buying </a:t>
          </a:r>
          <a:endParaRPr lang="en-US" dirty="0"/>
        </a:p>
      </dgm:t>
    </dgm:pt>
    <dgm:pt modelId="{331245B8-267A-4125-B1C8-8166007E8376}" type="parTrans" cxnId="{DB45E4CA-B7E4-45FE-AF2F-84D0411382F9}">
      <dgm:prSet/>
      <dgm:spPr/>
      <dgm:t>
        <a:bodyPr/>
        <a:lstStyle/>
        <a:p>
          <a:endParaRPr lang="en-US"/>
        </a:p>
      </dgm:t>
    </dgm:pt>
    <dgm:pt modelId="{A1B69168-C999-4154-92A8-0A6B2872CCD5}" type="sibTrans" cxnId="{DB45E4CA-B7E4-45FE-AF2F-84D0411382F9}">
      <dgm:prSet/>
      <dgm:spPr/>
      <dgm:t>
        <a:bodyPr/>
        <a:lstStyle/>
        <a:p>
          <a:endParaRPr lang="en-US"/>
        </a:p>
      </dgm:t>
    </dgm:pt>
    <dgm:pt modelId="{6BA3E160-81F1-4730-AD5F-3FDE693E1488}">
      <dgm:prSet phldrT="[Text]"/>
      <dgm:spPr/>
      <dgm:t>
        <a:bodyPr/>
        <a:lstStyle/>
        <a:p>
          <a:r>
            <a:rPr lang="en-US" dirty="0" smtClean="0"/>
            <a:t>Corporate Events dept.</a:t>
          </a:r>
          <a:endParaRPr lang="en-US" dirty="0"/>
        </a:p>
      </dgm:t>
    </dgm:pt>
    <dgm:pt modelId="{3DFE6B98-974E-44DD-9940-96F111C92364}" type="parTrans" cxnId="{1C944E20-D2F4-4048-A3EC-0B0CD19408D4}">
      <dgm:prSet/>
      <dgm:spPr/>
      <dgm:t>
        <a:bodyPr/>
        <a:lstStyle/>
        <a:p>
          <a:endParaRPr lang="en-US"/>
        </a:p>
      </dgm:t>
    </dgm:pt>
    <dgm:pt modelId="{15F77252-A71D-4A5A-A822-F3F4FCEF8547}" type="sibTrans" cxnId="{1C944E20-D2F4-4048-A3EC-0B0CD19408D4}">
      <dgm:prSet/>
      <dgm:spPr/>
      <dgm:t>
        <a:bodyPr/>
        <a:lstStyle/>
        <a:p>
          <a:endParaRPr lang="en-US"/>
        </a:p>
      </dgm:t>
    </dgm:pt>
    <dgm:pt modelId="{9F4D9571-E293-4008-B105-6484F4717BE1}">
      <dgm:prSet phldrT="[Text]"/>
      <dgm:spPr/>
      <dgm:t>
        <a:bodyPr/>
        <a:lstStyle/>
        <a:p>
          <a:r>
            <a:rPr lang="en-US" dirty="0" smtClean="0"/>
            <a:t>Development Company</a:t>
          </a:r>
          <a:endParaRPr lang="en-US" dirty="0"/>
        </a:p>
      </dgm:t>
    </dgm:pt>
    <dgm:pt modelId="{633BFBA8-CE8B-471D-A0F7-6730A9FAB1E1}" type="parTrans" cxnId="{87B88889-4882-4A2A-9335-8D2A51CCF56F}">
      <dgm:prSet/>
      <dgm:spPr/>
      <dgm:t>
        <a:bodyPr/>
        <a:lstStyle/>
        <a:p>
          <a:endParaRPr lang="en-US"/>
        </a:p>
      </dgm:t>
    </dgm:pt>
    <dgm:pt modelId="{5E3EA92A-C7A2-4690-AF15-761C035F1BC7}" type="sibTrans" cxnId="{87B88889-4882-4A2A-9335-8D2A51CCF56F}">
      <dgm:prSet/>
      <dgm:spPr/>
      <dgm:t>
        <a:bodyPr/>
        <a:lstStyle/>
        <a:p>
          <a:endParaRPr lang="en-US"/>
        </a:p>
      </dgm:t>
    </dgm:pt>
    <dgm:pt modelId="{7584DAB8-B19C-4ED8-94B6-5163A4ECE6BF}" type="pres">
      <dgm:prSet presAssocID="{7339E6BC-922D-4F59-B87F-63FFC918CCC1}" presName="Name0" presStyleCnt="0">
        <dgm:presLayoutVars>
          <dgm:chPref val="1"/>
          <dgm:dir/>
          <dgm:animOne val="branch"/>
          <dgm:animLvl val="lvl"/>
          <dgm:resizeHandles val="exact"/>
        </dgm:presLayoutVars>
      </dgm:prSet>
      <dgm:spPr/>
      <dgm:t>
        <a:bodyPr/>
        <a:lstStyle/>
        <a:p>
          <a:endParaRPr lang="en-US"/>
        </a:p>
      </dgm:t>
    </dgm:pt>
    <dgm:pt modelId="{47354667-DD09-4AD7-B1E2-F39569690C83}" type="pres">
      <dgm:prSet presAssocID="{A8EF5418-E867-4118-9790-93037821AC0E}" presName="root1" presStyleCnt="0"/>
      <dgm:spPr/>
      <dgm:t>
        <a:bodyPr/>
        <a:lstStyle/>
        <a:p>
          <a:endParaRPr lang="en-US"/>
        </a:p>
      </dgm:t>
    </dgm:pt>
    <dgm:pt modelId="{B27A0B93-7E27-4143-8E8B-DFB7571787C4}" type="pres">
      <dgm:prSet presAssocID="{A8EF5418-E867-4118-9790-93037821AC0E}" presName="LevelOneTextNode" presStyleLbl="node0" presStyleIdx="0" presStyleCnt="1">
        <dgm:presLayoutVars>
          <dgm:chPref val="3"/>
        </dgm:presLayoutVars>
      </dgm:prSet>
      <dgm:spPr/>
      <dgm:t>
        <a:bodyPr/>
        <a:lstStyle/>
        <a:p>
          <a:endParaRPr lang="en-US"/>
        </a:p>
      </dgm:t>
    </dgm:pt>
    <dgm:pt modelId="{1E7BD1E7-6477-45A5-9B84-F40B0E5F71B0}" type="pres">
      <dgm:prSet presAssocID="{A8EF5418-E867-4118-9790-93037821AC0E}" presName="level2hierChild" presStyleCnt="0"/>
      <dgm:spPr/>
      <dgm:t>
        <a:bodyPr/>
        <a:lstStyle/>
        <a:p>
          <a:endParaRPr lang="en-US"/>
        </a:p>
      </dgm:t>
    </dgm:pt>
    <dgm:pt modelId="{DB3ABDBB-84F6-4B4B-BC03-1D76BD77F798}" type="pres">
      <dgm:prSet presAssocID="{E01C9876-6FEC-4855-9E0D-31D821A23CDB}" presName="conn2-1" presStyleLbl="parChTrans1D2" presStyleIdx="0" presStyleCnt="6"/>
      <dgm:spPr/>
      <dgm:t>
        <a:bodyPr/>
        <a:lstStyle/>
        <a:p>
          <a:endParaRPr lang="en-US"/>
        </a:p>
      </dgm:t>
    </dgm:pt>
    <dgm:pt modelId="{32C67DBC-531C-4D93-8FFA-CC6DE5271727}" type="pres">
      <dgm:prSet presAssocID="{E01C9876-6FEC-4855-9E0D-31D821A23CDB}" presName="connTx" presStyleLbl="parChTrans1D2" presStyleIdx="0" presStyleCnt="6"/>
      <dgm:spPr/>
      <dgm:t>
        <a:bodyPr/>
        <a:lstStyle/>
        <a:p>
          <a:endParaRPr lang="en-US"/>
        </a:p>
      </dgm:t>
    </dgm:pt>
    <dgm:pt modelId="{6335981B-ADCE-4546-ADED-86F686BCA4DE}" type="pres">
      <dgm:prSet presAssocID="{182A639E-9892-489A-95AE-3FBFA2D458A4}" presName="root2" presStyleCnt="0"/>
      <dgm:spPr/>
      <dgm:t>
        <a:bodyPr/>
        <a:lstStyle/>
        <a:p>
          <a:endParaRPr lang="en-US"/>
        </a:p>
      </dgm:t>
    </dgm:pt>
    <dgm:pt modelId="{0EAC904C-C217-4A28-8B61-E4BF4395CB39}" type="pres">
      <dgm:prSet presAssocID="{182A639E-9892-489A-95AE-3FBFA2D458A4}" presName="LevelTwoTextNode" presStyleLbl="node2" presStyleIdx="0" presStyleCnt="6">
        <dgm:presLayoutVars>
          <dgm:chPref val="3"/>
        </dgm:presLayoutVars>
      </dgm:prSet>
      <dgm:spPr/>
      <dgm:t>
        <a:bodyPr/>
        <a:lstStyle/>
        <a:p>
          <a:endParaRPr lang="en-US"/>
        </a:p>
      </dgm:t>
    </dgm:pt>
    <dgm:pt modelId="{9C9D9FA1-1601-4AE8-908C-180BD4315D22}" type="pres">
      <dgm:prSet presAssocID="{182A639E-9892-489A-95AE-3FBFA2D458A4}" presName="level3hierChild" presStyleCnt="0"/>
      <dgm:spPr/>
      <dgm:t>
        <a:bodyPr/>
        <a:lstStyle/>
        <a:p>
          <a:endParaRPr lang="en-US"/>
        </a:p>
      </dgm:t>
    </dgm:pt>
    <dgm:pt modelId="{D823562C-1981-41F2-AF88-00660607DFBF}" type="pres">
      <dgm:prSet presAssocID="{63A9E2BD-4DEC-43F9-A5DE-F77480432543}" presName="conn2-1" presStyleLbl="parChTrans1D2" presStyleIdx="1" presStyleCnt="6"/>
      <dgm:spPr/>
      <dgm:t>
        <a:bodyPr/>
        <a:lstStyle/>
        <a:p>
          <a:endParaRPr lang="en-US"/>
        </a:p>
      </dgm:t>
    </dgm:pt>
    <dgm:pt modelId="{36DCE859-A90E-4E88-9A8D-115AFAA3DE06}" type="pres">
      <dgm:prSet presAssocID="{63A9E2BD-4DEC-43F9-A5DE-F77480432543}" presName="connTx" presStyleLbl="parChTrans1D2" presStyleIdx="1" presStyleCnt="6"/>
      <dgm:spPr/>
      <dgm:t>
        <a:bodyPr/>
        <a:lstStyle/>
        <a:p>
          <a:endParaRPr lang="en-US"/>
        </a:p>
      </dgm:t>
    </dgm:pt>
    <dgm:pt modelId="{AAE6537D-DF96-4047-89C8-9386B6BB41A2}" type="pres">
      <dgm:prSet presAssocID="{7FC064D6-1FAD-4C22-9690-A6790B93B1B9}" presName="root2" presStyleCnt="0"/>
      <dgm:spPr/>
      <dgm:t>
        <a:bodyPr/>
        <a:lstStyle/>
        <a:p>
          <a:endParaRPr lang="en-US"/>
        </a:p>
      </dgm:t>
    </dgm:pt>
    <dgm:pt modelId="{49171A62-CD17-42D2-AAAB-B461E4BC0EA7}" type="pres">
      <dgm:prSet presAssocID="{7FC064D6-1FAD-4C22-9690-A6790B93B1B9}" presName="LevelTwoTextNode" presStyleLbl="node2" presStyleIdx="1" presStyleCnt="6">
        <dgm:presLayoutVars>
          <dgm:chPref val="3"/>
        </dgm:presLayoutVars>
      </dgm:prSet>
      <dgm:spPr/>
      <dgm:t>
        <a:bodyPr/>
        <a:lstStyle/>
        <a:p>
          <a:endParaRPr lang="en-US"/>
        </a:p>
      </dgm:t>
    </dgm:pt>
    <dgm:pt modelId="{9897187C-10C3-4BA6-9424-1256C714D605}" type="pres">
      <dgm:prSet presAssocID="{7FC064D6-1FAD-4C22-9690-A6790B93B1B9}" presName="level3hierChild" presStyleCnt="0"/>
      <dgm:spPr/>
      <dgm:t>
        <a:bodyPr/>
        <a:lstStyle/>
        <a:p>
          <a:endParaRPr lang="en-US"/>
        </a:p>
      </dgm:t>
    </dgm:pt>
    <dgm:pt modelId="{3DACE164-7A48-4886-9014-42E16FB46A8D}" type="pres">
      <dgm:prSet presAssocID="{278B5460-7EE0-4DFE-9731-CC55950CDCE8}" presName="conn2-1" presStyleLbl="parChTrans1D2" presStyleIdx="2" presStyleCnt="6"/>
      <dgm:spPr/>
      <dgm:t>
        <a:bodyPr/>
        <a:lstStyle/>
        <a:p>
          <a:endParaRPr lang="en-US"/>
        </a:p>
      </dgm:t>
    </dgm:pt>
    <dgm:pt modelId="{A02F5FE5-7291-4DFE-A653-F1365FA9A0F2}" type="pres">
      <dgm:prSet presAssocID="{278B5460-7EE0-4DFE-9731-CC55950CDCE8}" presName="connTx" presStyleLbl="parChTrans1D2" presStyleIdx="2" presStyleCnt="6"/>
      <dgm:spPr/>
      <dgm:t>
        <a:bodyPr/>
        <a:lstStyle/>
        <a:p>
          <a:endParaRPr lang="en-US"/>
        </a:p>
      </dgm:t>
    </dgm:pt>
    <dgm:pt modelId="{C7EEDFFD-157D-4C74-92B4-863B509C0365}" type="pres">
      <dgm:prSet presAssocID="{0BAC8CB7-F20C-4ACD-BF99-6168BB89D9AC}" presName="root2" presStyleCnt="0"/>
      <dgm:spPr/>
      <dgm:t>
        <a:bodyPr/>
        <a:lstStyle/>
        <a:p>
          <a:endParaRPr lang="en-US"/>
        </a:p>
      </dgm:t>
    </dgm:pt>
    <dgm:pt modelId="{1B06B38D-38B5-4FE1-9FF7-81D63A9FE24A}" type="pres">
      <dgm:prSet presAssocID="{0BAC8CB7-F20C-4ACD-BF99-6168BB89D9AC}" presName="LevelTwoTextNode" presStyleLbl="node2" presStyleIdx="2" presStyleCnt="6">
        <dgm:presLayoutVars>
          <dgm:chPref val="3"/>
        </dgm:presLayoutVars>
      </dgm:prSet>
      <dgm:spPr/>
      <dgm:t>
        <a:bodyPr/>
        <a:lstStyle/>
        <a:p>
          <a:endParaRPr lang="en-US"/>
        </a:p>
      </dgm:t>
    </dgm:pt>
    <dgm:pt modelId="{CF88723D-4FA0-424E-A7C2-DB639A4400EA}" type="pres">
      <dgm:prSet presAssocID="{0BAC8CB7-F20C-4ACD-BF99-6168BB89D9AC}" presName="level3hierChild" presStyleCnt="0"/>
      <dgm:spPr/>
      <dgm:t>
        <a:bodyPr/>
        <a:lstStyle/>
        <a:p>
          <a:endParaRPr lang="en-US"/>
        </a:p>
      </dgm:t>
    </dgm:pt>
    <dgm:pt modelId="{25929CC4-7E45-4F18-93A8-E55722E64C31}" type="pres">
      <dgm:prSet presAssocID="{331245B8-267A-4125-B1C8-8166007E8376}" presName="conn2-1" presStyleLbl="parChTrans1D2" presStyleIdx="3" presStyleCnt="6"/>
      <dgm:spPr/>
      <dgm:t>
        <a:bodyPr/>
        <a:lstStyle/>
        <a:p>
          <a:endParaRPr lang="en-US"/>
        </a:p>
      </dgm:t>
    </dgm:pt>
    <dgm:pt modelId="{7866D911-355E-4290-85BF-C2064A61F735}" type="pres">
      <dgm:prSet presAssocID="{331245B8-267A-4125-B1C8-8166007E8376}" presName="connTx" presStyleLbl="parChTrans1D2" presStyleIdx="3" presStyleCnt="6"/>
      <dgm:spPr/>
      <dgm:t>
        <a:bodyPr/>
        <a:lstStyle/>
        <a:p>
          <a:endParaRPr lang="en-US"/>
        </a:p>
      </dgm:t>
    </dgm:pt>
    <dgm:pt modelId="{303C10AD-507A-40EF-A302-DC75F116FC0E}" type="pres">
      <dgm:prSet presAssocID="{F7BEB945-AC6D-4388-A3F9-15A3A0AE0BFF}" presName="root2" presStyleCnt="0"/>
      <dgm:spPr/>
      <dgm:t>
        <a:bodyPr/>
        <a:lstStyle/>
        <a:p>
          <a:endParaRPr lang="en-US"/>
        </a:p>
      </dgm:t>
    </dgm:pt>
    <dgm:pt modelId="{10CA87A2-236A-4D9D-83B5-801655B7761C}" type="pres">
      <dgm:prSet presAssocID="{F7BEB945-AC6D-4388-A3F9-15A3A0AE0BFF}" presName="LevelTwoTextNode" presStyleLbl="node2" presStyleIdx="3" presStyleCnt="6">
        <dgm:presLayoutVars>
          <dgm:chPref val="3"/>
        </dgm:presLayoutVars>
      </dgm:prSet>
      <dgm:spPr/>
      <dgm:t>
        <a:bodyPr/>
        <a:lstStyle/>
        <a:p>
          <a:endParaRPr lang="en-US"/>
        </a:p>
      </dgm:t>
    </dgm:pt>
    <dgm:pt modelId="{067BCE22-8095-48C9-B759-2262660A22D4}" type="pres">
      <dgm:prSet presAssocID="{F7BEB945-AC6D-4388-A3F9-15A3A0AE0BFF}" presName="level3hierChild" presStyleCnt="0"/>
      <dgm:spPr/>
      <dgm:t>
        <a:bodyPr/>
        <a:lstStyle/>
        <a:p>
          <a:endParaRPr lang="en-US"/>
        </a:p>
      </dgm:t>
    </dgm:pt>
    <dgm:pt modelId="{478342CE-83D3-42BE-91D0-46313A421EFD}" type="pres">
      <dgm:prSet presAssocID="{3DFE6B98-974E-44DD-9940-96F111C92364}" presName="conn2-1" presStyleLbl="parChTrans1D2" presStyleIdx="4" presStyleCnt="6"/>
      <dgm:spPr/>
      <dgm:t>
        <a:bodyPr/>
        <a:lstStyle/>
        <a:p>
          <a:endParaRPr lang="en-US"/>
        </a:p>
      </dgm:t>
    </dgm:pt>
    <dgm:pt modelId="{51EC4BA9-BF21-417C-894E-194F12997AD4}" type="pres">
      <dgm:prSet presAssocID="{3DFE6B98-974E-44DD-9940-96F111C92364}" presName="connTx" presStyleLbl="parChTrans1D2" presStyleIdx="4" presStyleCnt="6"/>
      <dgm:spPr/>
      <dgm:t>
        <a:bodyPr/>
        <a:lstStyle/>
        <a:p>
          <a:endParaRPr lang="en-US"/>
        </a:p>
      </dgm:t>
    </dgm:pt>
    <dgm:pt modelId="{7A8A7781-363C-4417-A3DD-8D32777B4A4D}" type="pres">
      <dgm:prSet presAssocID="{6BA3E160-81F1-4730-AD5F-3FDE693E1488}" presName="root2" presStyleCnt="0"/>
      <dgm:spPr/>
      <dgm:t>
        <a:bodyPr/>
        <a:lstStyle/>
        <a:p>
          <a:endParaRPr lang="en-US"/>
        </a:p>
      </dgm:t>
    </dgm:pt>
    <dgm:pt modelId="{CF354F5B-6D0A-483B-A81B-10C29DD4F508}" type="pres">
      <dgm:prSet presAssocID="{6BA3E160-81F1-4730-AD5F-3FDE693E1488}" presName="LevelTwoTextNode" presStyleLbl="node2" presStyleIdx="4" presStyleCnt="6">
        <dgm:presLayoutVars>
          <dgm:chPref val="3"/>
        </dgm:presLayoutVars>
      </dgm:prSet>
      <dgm:spPr/>
      <dgm:t>
        <a:bodyPr/>
        <a:lstStyle/>
        <a:p>
          <a:endParaRPr lang="en-US"/>
        </a:p>
      </dgm:t>
    </dgm:pt>
    <dgm:pt modelId="{0AA37A6B-7368-4EE3-947D-FEFF13CD8107}" type="pres">
      <dgm:prSet presAssocID="{6BA3E160-81F1-4730-AD5F-3FDE693E1488}" presName="level3hierChild" presStyleCnt="0"/>
      <dgm:spPr/>
      <dgm:t>
        <a:bodyPr/>
        <a:lstStyle/>
        <a:p>
          <a:endParaRPr lang="en-US"/>
        </a:p>
      </dgm:t>
    </dgm:pt>
    <dgm:pt modelId="{F7270383-727E-4CBF-84D6-801E5A0F8FAE}" type="pres">
      <dgm:prSet presAssocID="{633BFBA8-CE8B-471D-A0F7-6730A9FAB1E1}" presName="conn2-1" presStyleLbl="parChTrans1D2" presStyleIdx="5" presStyleCnt="6"/>
      <dgm:spPr/>
      <dgm:t>
        <a:bodyPr/>
        <a:lstStyle/>
        <a:p>
          <a:endParaRPr lang="en-US"/>
        </a:p>
      </dgm:t>
    </dgm:pt>
    <dgm:pt modelId="{BC56B1B7-EEF2-492A-85B3-6AFEA6019772}" type="pres">
      <dgm:prSet presAssocID="{633BFBA8-CE8B-471D-A0F7-6730A9FAB1E1}" presName="connTx" presStyleLbl="parChTrans1D2" presStyleIdx="5" presStyleCnt="6"/>
      <dgm:spPr/>
      <dgm:t>
        <a:bodyPr/>
        <a:lstStyle/>
        <a:p>
          <a:endParaRPr lang="en-US"/>
        </a:p>
      </dgm:t>
    </dgm:pt>
    <dgm:pt modelId="{3061FEC6-92FC-4EEF-9057-5DB12C7749D5}" type="pres">
      <dgm:prSet presAssocID="{9F4D9571-E293-4008-B105-6484F4717BE1}" presName="root2" presStyleCnt="0"/>
      <dgm:spPr/>
      <dgm:t>
        <a:bodyPr/>
        <a:lstStyle/>
        <a:p>
          <a:endParaRPr lang="en-US"/>
        </a:p>
      </dgm:t>
    </dgm:pt>
    <dgm:pt modelId="{A23A9CDB-D1B8-48E7-AADF-8A1221A9ACAC}" type="pres">
      <dgm:prSet presAssocID="{9F4D9571-E293-4008-B105-6484F4717BE1}" presName="LevelTwoTextNode" presStyleLbl="node2" presStyleIdx="5" presStyleCnt="6">
        <dgm:presLayoutVars>
          <dgm:chPref val="3"/>
        </dgm:presLayoutVars>
      </dgm:prSet>
      <dgm:spPr/>
      <dgm:t>
        <a:bodyPr/>
        <a:lstStyle/>
        <a:p>
          <a:endParaRPr lang="en-US"/>
        </a:p>
      </dgm:t>
    </dgm:pt>
    <dgm:pt modelId="{55914BC3-CF61-4C0F-8566-A61454C23DE2}" type="pres">
      <dgm:prSet presAssocID="{9F4D9571-E293-4008-B105-6484F4717BE1}" presName="level3hierChild" presStyleCnt="0"/>
      <dgm:spPr/>
      <dgm:t>
        <a:bodyPr/>
        <a:lstStyle/>
        <a:p>
          <a:endParaRPr lang="en-US"/>
        </a:p>
      </dgm:t>
    </dgm:pt>
  </dgm:ptLst>
  <dgm:cxnLst>
    <dgm:cxn modelId="{7179C677-18CF-49CE-9F7A-0CA33B1F230A}" type="presOf" srcId="{3DFE6B98-974E-44DD-9940-96F111C92364}" destId="{51EC4BA9-BF21-417C-894E-194F12997AD4}" srcOrd="1" destOrd="0" presId="urn:microsoft.com/office/officeart/2008/layout/HorizontalMultiLevelHierarchy"/>
    <dgm:cxn modelId="{9112DB9C-9DFC-478E-9C00-B4AC25FD01E1}" type="presOf" srcId="{633BFBA8-CE8B-471D-A0F7-6730A9FAB1E1}" destId="{F7270383-727E-4CBF-84D6-801E5A0F8FAE}" srcOrd="0" destOrd="0" presId="urn:microsoft.com/office/officeart/2008/layout/HorizontalMultiLevelHierarchy"/>
    <dgm:cxn modelId="{BEE36976-9DBC-4AE4-978D-A5857E4149E3}" type="presOf" srcId="{7FC064D6-1FAD-4C22-9690-A6790B93B1B9}" destId="{49171A62-CD17-42D2-AAAB-B461E4BC0EA7}" srcOrd="0" destOrd="0" presId="urn:microsoft.com/office/officeart/2008/layout/HorizontalMultiLevelHierarchy"/>
    <dgm:cxn modelId="{FBFA34D6-90F8-469E-A321-23E85F0AA679}" type="presOf" srcId="{63A9E2BD-4DEC-43F9-A5DE-F77480432543}" destId="{D823562C-1981-41F2-AF88-00660607DFBF}" srcOrd="0" destOrd="0" presId="urn:microsoft.com/office/officeart/2008/layout/HorizontalMultiLevelHierarchy"/>
    <dgm:cxn modelId="{E30BF276-17B7-4674-A05D-8631A3D2E439}" type="presOf" srcId="{F7BEB945-AC6D-4388-A3F9-15A3A0AE0BFF}" destId="{10CA87A2-236A-4D9D-83B5-801655B7761C}" srcOrd="0" destOrd="0" presId="urn:microsoft.com/office/officeart/2008/layout/HorizontalMultiLevelHierarchy"/>
    <dgm:cxn modelId="{FA358F50-2F35-425E-9461-45DD55FB640F}" type="presOf" srcId="{A8EF5418-E867-4118-9790-93037821AC0E}" destId="{B27A0B93-7E27-4143-8E8B-DFB7571787C4}" srcOrd="0" destOrd="0" presId="urn:microsoft.com/office/officeart/2008/layout/HorizontalMultiLevelHierarchy"/>
    <dgm:cxn modelId="{9E2E89E4-A6DA-405E-AB9C-5E2D65BD8450}" type="presOf" srcId="{7339E6BC-922D-4F59-B87F-63FFC918CCC1}" destId="{7584DAB8-B19C-4ED8-94B6-5163A4ECE6BF}" srcOrd="0" destOrd="0" presId="urn:microsoft.com/office/officeart/2008/layout/HorizontalMultiLevelHierarchy"/>
    <dgm:cxn modelId="{328EB5C4-AD38-416F-AEBE-F1FDB4AD30FC}" type="presOf" srcId="{331245B8-267A-4125-B1C8-8166007E8376}" destId="{25929CC4-7E45-4F18-93A8-E55722E64C31}" srcOrd="0" destOrd="0" presId="urn:microsoft.com/office/officeart/2008/layout/HorizontalMultiLevelHierarchy"/>
    <dgm:cxn modelId="{FC3569B6-015B-4BAF-AF12-60CFE0368814}" srcId="{A8EF5418-E867-4118-9790-93037821AC0E}" destId="{0BAC8CB7-F20C-4ACD-BF99-6168BB89D9AC}" srcOrd="2" destOrd="0" parTransId="{278B5460-7EE0-4DFE-9731-CC55950CDCE8}" sibTransId="{3F89DB50-423A-4A58-9727-C14F8B85A827}"/>
    <dgm:cxn modelId="{054A79C6-8276-4410-ABA3-13DE79004942}" type="presOf" srcId="{633BFBA8-CE8B-471D-A0F7-6730A9FAB1E1}" destId="{BC56B1B7-EEF2-492A-85B3-6AFEA6019772}" srcOrd="1" destOrd="0" presId="urn:microsoft.com/office/officeart/2008/layout/HorizontalMultiLevelHierarchy"/>
    <dgm:cxn modelId="{34A562B1-9EB2-4AED-9F02-9383C5C7695C}" type="presOf" srcId="{278B5460-7EE0-4DFE-9731-CC55950CDCE8}" destId="{3DACE164-7A48-4886-9014-42E16FB46A8D}" srcOrd="0" destOrd="0" presId="urn:microsoft.com/office/officeart/2008/layout/HorizontalMultiLevelHierarchy"/>
    <dgm:cxn modelId="{46D446C6-AE27-43AB-8741-9EEFB66D4DDC}" type="presOf" srcId="{278B5460-7EE0-4DFE-9731-CC55950CDCE8}" destId="{A02F5FE5-7291-4DFE-A653-F1365FA9A0F2}" srcOrd="1" destOrd="0" presId="urn:microsoft.com/office/officeart/2008/layout/HorizontalMultiLevelHierarchy"/>
    <dgm:cxn modelId="{87B88889-4882-4A2A-9335-8D2A51CCF56F}" srcId="{A8EF5418-E867-4118-9790-93037821AC0E}" destId="{9F4D9571-E293-4008-B105-6484F4717BE1}" srcOrd="5" destOrd="0" parTransId="{633BFBA8-CE8B-471D-A0F7-6730A9FAB1E1}" sibTransId="{5E3EA92A-C7A2-4690-AF15-761C035F1BC7}"/>
    <dgm:cxn modelId="{6EC7C421-A7E2-46F4-9B01-117EDD66601C}" type="presOf" srcId="{9F4D9571-E293-4008-B105-6484F4717BE1}" destId="{A23A9CDB-D1B8-48E7-AADF-8A1221A9ACAC}" srcOrd="0" destOrd="0" presId="urn:microsoft.com/office/officeart/2008/layout/HorizontalMultiLevelHierarchy"/>
    <dgm:cxn modelId="{31286601-0F5F-40EA-9A26-4C477AE23320}" type="presOf" srcId="{331245B8-267A-4125-B1C8-8166007E8376}" destId="{7866D911-355E-4290-85BF-C2064A61F735}" srcOrd="1" destOrd="0" presId="urn:microsoft.com/office/officeart/2008/layout/HorizontalMultiLevelHierarchy"/>
    <dgm:cxn modelId="{F975C042-E68E-4F51-B2AC-5CD32F907656}" srcId="{7339E6BC-922D-4F59-B87F-63FFC918CCC1}" destId="{A8EF5418-E867-4118-9790-93037821AC0E}" srcOrd="0" destOrd="0" parTransId="{A5EE64C5-3229-4930-9213-ED8664C4A0F9}" sibTransId="{E38A3584-E6A4-4FA2-9AE9-01F10CA306E0}"/>
    <dgm:cxn modelId="{97C0A3B0-0A8C-460E-A807-159830B8D693}" srcId="{A8EF5418-E867-4118-9790-93037821AC0E}" destId="{182A639E-9892-489A-95AE-3FBFA2D458A4}" srcOrd="0" destOrd="0" parTransId="{E01C9876-6FEC-4855-9E0D-31D821A23CDB}" sibTransId="{E20A9C0D-68AE-40CF-AD51-757DB11E9A91}"/>
    <dgm:cxn modelId="{E0DD2FCC-AAD8-49CF-9C28-4D1D92A1EB09}" type="presOf" srcId="{63A9E2BD-4DEC-43F9-A5DE-F77480432543}" destId="{36DCE859-A90E-4E88-9A8D-115AFAA3DE06}" srcOrd="1" destOrd="0" presId="urn:microsoft.com/office/officeart/2008/layout/HorizontalMultiLevelHierarchy"/>
    <dgm:cxn modelId="{7F85819A-157F-49E2-9C7E-A65B733F3B7E}" type="presOf" srcId="{E01C9876-6FEC-4855-9E0D-31D821A23CDB}" destId="{32C67DBC-531C-4D93-8FFA-CC6DE5271727}" srcOrd="1" destOrd="0" presId="urn:microsoft.com/office/officeart/2008/layout/HorizontalMultiLevelHierarchy"/>
    <dgm:cxn modelId="{183DC2D7-91BA-47CB-8E53-7A2ADDE3575E}" type="presOf" srcId="{3DFE6B98-974E-44DD-9940-96F111C92364}" destId="{478342CE-83D3-42BE-91D0-46313A421EFD}" srcOrd="0" destOrd="0" presId="urn:microsoft.com/office/officeart/2008/layout/HorizontalMultiLevelHierarchy"/>
    <dgm:cxn modelId="{BD2AA5BA-51C4-48AA-94AA-5F373F6D7E4E}" srcId="{A8EF5418-E867-4118-9790-93037821AC0E}" destId="{7FC064D6-1FAD-4C22-9690-A6790B93B1B9}" srcOrd="1" destOrd="0" parTransId="{63A9E2BD-4DEC-43F9-A5DE-F77480432543}" sibTransId="{2B8E35CD-02F7-4C31-86C1-FDC413024001}"/>
    <dgm:cxn modelId="{83606E90-7ED9-49BF-B8CD-C55581C001CE}" type="presOf" srcId="{E01C9876-6FEC-4855-9E0D-31D821A23CDB}" destId="{DB3ABDBB-84F6-4B4B-BC03-1D76BD77F798}" srcOrd="0" destOrd="0" presId="urn:microsoft.com/office/officeart/2008/layout/HorizontalMultiLevelHierarchy"/>
    <dgm:cxn modelId="{DB45E4CA-B7E4-45FE-AF2F-84D0411382F9}" srcId="{A8EF5418-E867-4118-9790-93037821AC0E}" destId="{F7BEB945-AC6D-4388-A3F9-15A3A0AE0BFF}" srcOrd="3" destOrd="0" parTransId="{331245B8-267A-4125-B1C8-8166007E8376}" sibTransId="{A1B69168-C999-4154-92A8-0A6B2872CCD5}"/>
    <dgm:cxn modelId="{5DBDBFDE-0DB7-49BF-B655-30889DEBCE01}" type="presOf" srcId="{0BAC8CB7-F20C-4ACD-BF99-6168BB89D9AC}" destId="{1B06B38D-38B5-4FE1-9FF7-81D63A9FE24A}" srcOrd="0" destOrd="0" presId="urn:microsoft.com/office/officeart/2008/layout/HorizontalMultiLevelHierarchy"/>
    <dgm:cxn modelId="{E0ECC5FB-2268-4228-86EC-460FF48A0A83}" type="presOf" srcId="{6BA3E160-81F1-4730-AD5F-3FDE693E1488}" destId="{CF354F5B-6D0A-483B-A81B-10C29DD4F508}" srcOrd="0" destOrd="0" presId="urn:microsoft.com/office/officeart/2008/layout/HorizontalMultiLevelHierarchy"/>
    <dgm:cxn modelId="{CE0B34FE-AAFC-45E3-818D-8D9DA6F80E70}" type="presOf" srcId="{182A639E-9892-489A-95AE-3FBFA2D458A4}" destId="{0EAC904C-C217-4A28-8B61-E4BF4395CB39}" srcOrd="0" destOrd="0" presId="urn:microsoft.com/office/officeart/2008/layout/HorizontalMultiLevelHierarchy"/>
    <dgm:cxn modelId="{1C944E20-D2F4-4048-A3EC-0B0CD19408D4}" srcId="{A8EF5418-E867-4118-9790-93037821AC0E}" destId="{6BA3E160-81F1-4730-AD5F-3FDE693E1488}" srcOrd="4" destOrd="0" parTransId="{3DFE6B98-974E-44DD-9940-96F111C92364}" sibTransId="{15F77252-A71D-4A5A-A822-F3F4FCEF8547}"/>
    <dgm:cxn modelId="{67B74B46-E47B-48A0-9A14-361558B020E9}" type="presParOf" srcId="{7584DAB8-B19C-4ED8-94B6-5163A4ECE6BF}" destId="{47354667-DD09-4AD7-B1E2-F39569690C83}" srcOrd="0" destOrd="0" presId="urn:microsoft.com/office/officeart/2008/layout/HorizontalMultiLevelHierarchy"/>
    <dgm:cxn modelId="{0878901C-5C56-4880-AA55-A3389F312CE1}" type="presParOf" srcId="{47354667-DD09-4AD7-B1E2-F39569690C83}" destId="{B27A0B93-7E27-4143-8E8B-DFB7571787C4}" srcOrd="0" destOrd="0" presId="urn:microsoft.com/office/officeart/2008/layout/HorizontalMultiLevelHierarchy"/>
    <dgm:cxn modelId="{50F55CDE-58E5-4AF4-8260-6183E4DCB798}" type="presParOf" srcId="{47354667-DD09-4AD7-B1E2-F39569690C83}" destId="{1E7BD1E7-6477-45A5-9B84-F40B0E5F71B0}" srcOrd="1" destOrd="0" presId="urn:microsoft.com/office/officeart/2008/layout/HorizontalMultiLevelHierarchy"/>
    <dgm:cxn modelId="{B81FC760-1933-4297-BE1B-F0608D5CE0CB}" type="presParOf" srcId="{1E7BD1E7-6477-45A5-9B84-F40B0E5F71B0}" destId="{DB3ABDBB-84F6-4B4B-BC03-1D76BD77F798}" srcOrd="0" destOrd="0" presId="urn:microsoft.com/office/officeart/2008/layout/HorizontalMultiLevelHierarchy"/>
    <dgm:cxn modelId="{2AAD1F64-DAB9-4CBB-AEE9-46EBB51DCD44}" type="presParOf" srcId="{DB3ABDBB-84F6-4B4B-BC03-1D76BD77F798}" destId="{32C67DBC-531C-4D93-8FFA-CC6DE5271727}" srcOrd="0" destOrd="0" presId="urn:microsoft.com/office/officeart/2008/layout/HorizontalMultiLevelHierarchy"/>
    <dgm:cxn modelId="{795F9C05-6F30-4C4F-8832-1A32A144FE0A}" type="presParOf" srcId="{1E7BD1E7-6477-45A5-9B84-F40B0E5F71B0}" destId="{6335981B-ADCE-4546-ADED-86F686BCA4DE}" srcOrd="1" destOrd="0" presId="urn:microsoft.com/office/officeart/2008/layout/HorizontalMultiLevelHierarchy"/>
    <dgm:cxn modelId="{0C7F40E7-7354-4665-9266-C0174314C6B4}" type="presParOf" srcId="{6335981B-ADCE-4546-ADED-86F686BCA4DE}" destId="{0EAC904C-C217-4A28-8B61-E4BF4395CB39}" srcOrd="0" destOrd="0" presId="urn:microsoft.com/office/officeart/2008/layout/HorizontalMultiLevelHierarchy"/>
    <dgm:cxn modelId="{039CE5B4-289C-4BDA-A9D0-3A4447575243}" type="presParOf" srcId="{6335981B-ADCE-4546-ADED-86F686BCA4DE}" destId="{9C9D9FA1-1601-4AE8-908C-180BD4315D22}" srcOrd="1" destOrd="0" presId="urn:microsoft.com/office/officeart/2008/layout/HorizontalMultiLevelHierarchy"/>
    <dgm:cxn modelId="{4745D5B5-A897-423E-A448-59D41CA82896}" type="presParOf" srcId="{1E7BD1E7-6477-45A5-9B84-F40B0E5F71B0}" destId="{D823562C-1981-41F2-AF88-00660607DFBF}" srcOrd="2" destOrd="0" presId="urn:microsoft.com/office/officeart/2008/layout/HorizontalMultiLevelHierarchy"/>
    <dgm:cxn modelId="{7FF7293F-39F2-400A-9A87-C8D1E14B26A8}" type="presParOf" srcId="{D823562C-1981-41F2-AF88-00660607DFBF}" destId="{36DCE859-A90E-4E88-9A8D-115AFAA3DE06}" srcOrd="0" destOrd="0" presId="urn:microsoft.com/office/officeart/2008/layout/HorizontalMultiLevelHierarchy"/>
    <dgm:cxn modelId="{AF8A92A1-3446-4C1A-8543-3C486BB6FB16}" type="presParOf" srcId="{1E7BD1E7-6477-45A5-9B84-F40B0E5F71B0}" destId="{AAE6537D-DF96-4047-89C8-9386B6BB41A2}" srcOrd="3" destOrd="0" presId="urn:microsoft.com/office/officeart/2008/layout/HorizontalMultiLevelHierarchy"/>
    <dgm:cxn modelId="{24B7809B-752F-49BD-8FB6-358D650F8FE8}" type="presParOf" srcId="{AAE6537D-DF96-4047-89C8-9386B6BB41A2}" destId="{49171A62-CD17-42D2-AAAB-B461E4BC0EA7}" srcOrd="0" destOrd="0" presId="urn:microsoft.com/office/officeart/2008/layout/HorizontalMultiLevelHierarchy"/>
    <dgm:cxn modelId="{2045527B-80DE-438C-9EC3-76D7902E8166}" type="presParOf" srcId="{AAE6537D-DF96-4047-89C8-9386B6BB41A2}" destId="{9897187C-10C3-4BA6-9424-1256C714D605}" srcOrd="1" destOrd="0" presId="urn:microsoft.com/office/officeart/2008/layout/HorizontalMultiLevelHierarchy"/>
    <dgm:cxn modelId="{B60F1D28-F8B6-45C3-A3FE-AA814ADCEAB6}" type="presParOf" srcId="{1E7BD1E7-6477-45A5-9B84-F40B0E5F71B0}" destId="{3DACE164-7A48-4886-9014-42E16FB46A8D}" srcOrd="4" destOrd="0" presId="urn:microsoft.com/office/officeart/2008/layout/HorizontalMultiLevelHierarchy"/>
    <dgm:cxn modelId="{2E23603A-F9A2-4C5A-AF4A-203198039B1B}" type="presParOf" srcId="{3DACE164-7A48-4886-9014-42E16FB46A8D}" destId="{A02F5FE5-7291-4DFE-A653-F1365FA9A0F2}" srcOrd="0" destOrd="0" presId="urn:microsoft.com/office/officeart/2008/layout/HorizontalMultiLevelHierarchy"/>
    <dgm:cxn modelId="{2CED3223-4E26-47DD-9E53-03554C419976}" type="presParOf" srcId="{1E7BD1E7-6477-45A5-9B84-F40B0E5F71B0}" destId="{C7EEDFFD-157D-4C74-92B4-863B509C0365}" srcOrd="5" destOrd="0" presId="urn:microsoft.com/office/officeart/2008/layout/HorizontalMultiLevelHierarchy"/>
    <dgm:cxn modelId="{20515EBB-1C80-4B03-9EB1-DFFE00E08798}" type="presParOf" srcId="{C7EEDFFD-157D-4C74-92B4-863B509C0365}" destId="{1B06B38D-38B5-4FE1-9FF7-81D63A9FE24A}" srcOrd="0" destOrd="0" presId="urn:microsoft.com/office/officeart/2008/layout/HorizontalMultiLevelHierarchy"/>
    <dgm:cxn modelId="{CE491B86-95AB-4D5E-995D-C4292634A687}" type="presParOf" srcId="{C7EEDFFD-157D-4C74-92B4-863B509C0365}" destId="{CF88723D-4FA0-424E-A7C2-DB639A4400EA}" srcOrd="1" destOrd="0" presId="urn:microsoft.com/office/officeart/2008/layout/HorizontalMultiLevelHierarchy"/>
    <dgm:cxn modelId="{AD7F33E7-9E8C-4B28-99C9-0E499DF8AC56}" type="presParOf" srcId="{1E7BD1E7-6477-45A5-9B84-F40B0E5F71B0}" destId="{25929CC4-7E45-4F18-93A8-E55722E64C31}" srcOrd="6" destOrd="0" presId="urn:microsoft.com/office/officeart/2008/layout/HorizontalMultiLevelHierarchy"/>
    <dgm:cxn modelId="{BCA7570A-268B-478A-A5E3-B8FA9BE35E8B}" type="presParOf" srcId="{25929CC4-7E45-4F18-93A8-E55722E64C31}" destId="{7866D911-355E-4290-85BF-C2064A61F735}" srcOrd="0" destOrd="0" presId="urn:microsoft.com/office/officeart/2008/layout/HorizontalMultiLevelHierarchy"/>
    <dgm:cxn modelId="{B8E0B8F2-21F0-4AEA-BE45-E2E13550EBB4}" type="presParOf" srcId="{1E7BD1E7-6477-45A5-9B84-F40B0E5F71B0}" destId="{303C10AD-507A-40EF-A302-DC75F116FC0E}" srcOrd="7" destOrd="0" presId="urn:microsoft.com/office/officeart/2008/layout/HorizontalMultiLevelHierarchy"/>
    <dgm:cxn modelId="{043ECE82-4E56-4B50-A12D-9A62870FA71A}" type="presParOf" srcId="{303C10AD-507A-40EF-A302-DC75F116FC0E}" destId="{10CA87A2-236A-4D9D-83B5-801655B7761C}" srcOrd="0" destOrd="0" presId="urn:microsoft.com/office/officeart/2008/layout/HorizontalMultiLevelHierarchy"/>
    <dgm:cxn modelId="{266DDB10-13E2-4701-895F-9E8A123C977A}" type="presParOf" srcId="{303C10AD-507A-40EF-A302-DC75F116FC0E}" destId="{067BCE22-8095-48C9-B759-2262660A22D4}" srcOrd="1" destOrd="0" presId="urn:microsoft.com/office/officeart/2008/layout/HorizontalMultiLevelHierarchy"/>
    <dgm:cxn modelId="{D02CC740-95E1-441F-9F58-6727544FECB7}" type="presParOf" srcId="{1E7BD1E7-6477-45A5-9B84-F40B0E5F71B0}" destId="{478342CE-83D3-42BE-91D0-46313A421EFD}" srcOrd="8" destOrd="0" presId="urn:microsoft.com/office/officeart/2008/layout/HorizontalMultiLevelHierarchy"/>
    <dgm:cxn modelId="{A7BB04B4-49A2-479B-84FB-668581B35524}" type="presParOf" srcId="{478342CE-83D3-42BE-91D0-46313A421EFD}" destId="{51EC4BA9-BF21-417C-894E-194F12997AD4}" srcOrd="0" destOrd="0" presId="urn:microsoft.com/office/officeart/2008/layout/HorizontalMultiLevelHierarchy"/>
    <dgm:cxn modelId="{BD4605A3-F45E-41AA-A8A7-8A065F2F0248}" type="presParOf" srcId="{1E7BD1E7-6477-45A5-9B84-F40B0E5F71B0}" destId="{7A8A7781-363C-4417-A3DD-8D32777B4A4D}" srcOrd="9" destOrd="0" presId="urn:microsoft.com/office/officeart/2008/layout/HorizontalMultiLevelHierarchy"/>
    <dgm:cxn modelId="{6EE04F3F-D3A6-4F70-B7A4-FF97B9E9573E}" type="presParOf" srcId="{7A8A7781-363C-4417-A3DD-8D32777B4A4D}" destId="{CF354F5B-6D0A-483B-A81B-10C29DD4F508}" srcOrd="0" destOrd="0" presId="urn:microsoft.com/office/officeart/2008/layout/HorizontalMultiLevelHierarchy"/>
    <dgm:cxn modelId="{918DED3C-B467-4B18-95F7-FC8444C165D9}" type="presParOf" srcId="{7A8A7781-363C-4417-A3DD-8D32777B4A4D}" destId="{0AA37A6B-7368-4EE3-947D-FEFF13CD8107}" srcOrd="1" destOrd="0" presId="urn:microsoft.com/office/officeart/2008/layout/HorizontalMultiLevelHierarchy"/>
    <dgm:cxn modelId="{4DAA9C17-0F7B-45A4-A092-9FB4478E47AF}" type="presParOf" srcId="{1E7BD1E7-6477-45A5-9B84-F40B0E5F71B0}" destId="{F7270383-727E-4CBF-84D6-801E5A0F8FAE}" srcOrd="10" destOrd="0" presId="urn:microsoft.com/office/officeart/2008/layout/HorizontalMultiLevelHierarchy"/>
    <dgm:cxn modelId="{9E57DE44-0BF0-456D-9D39-DC119E42B0B2}" type="presParOf" srcId="{F7270383-727E-4CBF-84D6-801E5A0F8FAE}" destId="{BC56B1B7-EEF2-492A-85B3-6AFEA6019772}" srcOrd="0" destOrd="0" presId="urn:microsoft.com/office/officeart/2008/layout/HorizontalMultiLevelHierarchy"/>
    <dgm:cxn modelId="{E7E96D34-140E-4645-A5EA-653EDAE7C0F2}" type="presParOf" srcId="{1E7BD1E7-6477-45A5-9B84-F40B0E5F71B0}" destId="{3061FEC6-92FC-4EEF-9057-5DB12C7749D5}" srcOrd="11" destOrd="0" presId="urn:microsoft.com/office/officeart/2008/layout/HorizontalMultiLevelHierarchy"/>
    <dgm:cxn modelId="{A4451EA0-8A37-4847-8D4A-FC2CFC03F696}" type="presParOf" srcId="{3061FEC6-92FC-4EEF-9057-5DB12C7749D5}" destId="{A23A9CDB-D1B8-48E7-AADF-8A1221A9ACAC}" srcOrd="0" destOrd="0" presId="urn:microsoft.com/office/officeart/2008/layout/HorizontalMultiLevelHierarchy"/>
    <dgm:cxn modelId="{6EA83345-5028-46AB-89B7-1B7E91BA31E6}" type="presParOf" srcId="{3061FEC6-92FC-4EEF-9057-5DB12C7749D5}" destId="{55914BC3-CF61-4C0F-8566-A61454C23DE2}" srcOrd="1" destOrd="0" presId="urn:microsoft.com/office/officeart/2008/layout/HorizontalMultiLevelHierarchy"/>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B2381F-E6FE-42A1-9929-AD185573B353}">
      <dsp:nvSpPr>
        <dsp:cNvPr id="0" name=""/>
        <dsp:cNvSpPr/>
      </dsp:nvSpPr>
      <dsp:spPr>
        <a:xfrm>
          <a:off x="799294" y="2568053"/>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Disney</a:t>
          </a:r>
        </a:p>
        <a:p>
          <a:pPr lvl="0" algn="ctr" defTabSz="577850">
            <a:lnSpc>
              <a:spcPct val="90000"/>
            </a:lnSpc>
            <a:spcBef>
              <a:spcPct val="0"/>
            </a:spcBef>
            <a:spcAft>
              <a:spcPct val="35000"/>
            </a:spcAft>
          </a:pPr>
          <a:r>
            <a:rPr lang="en-US" sz="1300" kern="1200" dirty="0" smtClean="0"/>
            <a:t>Portfolio</a:t>
          </a:r>
          <a:endParaRPr lang="en-US" sz="1300" kern="1200" dirty="0"/>
        </a:p>
      </dsp:txBody>
      <dsp:txXfrm>
        <a:off x="814665" y="2583424"/>
        <a:ext cx="1018835" cy="494046"/>
      </dsp:txXfrm>
    </dsp:sp>
    <dsp:sp modelId="{397AE1EF-07E8-4388-842A-E769049C4CE4}">
      <dsp:nvSpPr>
        <dsp:cNvPr id="0" name=""/>
        <dsp:cNvSpPr/>
      </dsp:nvSpPr>
      <dsp:spPr>
        <a:xfrm rot="16830559">
          <a:off x="907905" y="1690950"/>
          <a:ext cx="2301763" cy="15842"/>
        </a:xfrm>
        <a:custGeom>
          <a:avLst/>
          <a:gdLst/>
          <a:ahLst/>
          <a:cxnLst/>
          <a:rect l="0" t="0" r="0" b="0"/>
          <a:pathLst>
            <a:path>
              <a:moveTo>
                <a:pt x="0" y="7921"/>
              </a:moveTo>
              <a:lnTo>
                <a:pt x="2301763" y="7921"/>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a:off x="2001243" y="1641328"/>
        <a:ext cx="115088" cy="115088"/>
      </dsp:txXfrm>
    </dsp:sp>
    <dsp:sp modelId="{C4317FA6-6825-47FC-96D5-2B4BD58961A2}">
      <dsp:nvSpPr>
        <dsp:cNvPr id="0" name=""/>
        <dsp:cNvSpPr/>
      </dsp:nvSpPr>
      <dsp:spPr>
        <a:xfrm>
          <a:off x="2268703" y="304901"/>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TV/Radio</a:t>
          </a:r>
          <a:endParaRPr lang="en-US" sz="1300" kern="1200" dirty="0"/>
        </a:p>
      </dsp:txBody>
      <dsp:txXfrm>
        <a:off x="2284074" y="320272"/>
        <a:ext cx="1018835" cy="494046"/>
      </dsp:txXfrm>
    </dsp:sp>
    <dsp:sp modelId="{5AEA0762-972C-4687-A62A-216B00E86D7D}">
      <dsp:nvSpPr>
        <dsp:cNvPr id="0" name=""/>
        <dsp:cNvSpPr/>
      </dsp:nvSpPr>
      <dsp:spPr>
        <a:xfrm rot="17051759">
          <a:off x="1202826" y="1992704"/>
          <a:ext cx="1711922" cy="15842"/>
        </a:xfrm>
        <a:custGeom>
          <a:avLst/>
          <a:gdLst/>
          <a:ahLst/>
          <a:cxnLst/>
          <a:rect l="0" t="0" r="0" b="0"/>
          <a:pathLst>
            <a:path>
              <a:moveTo>
                <a:pt x="0" y="7921"/>
              </a:moveTo>
              <a:lnTo>
                <a:pt x="1711922" y="7921"/>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n-US" sz="600" kern="1200"/>
        </a:p>
      </dsp:txBody>
      <dsp:txXfrm>
        <a:off x="2015989" y="1957827"/>
        <a:ext cx="85596" cy="85596"/>
      </dsp:txXfrm>
    </dsp:sp>
    <dsp:sp modelId="{738C1D6D-581B-4A96-B9BB-80A2A06FEA06}">
      <dsp:nvSpPr>
        <dsp:cNvPr id="0" name=""/>
        <dsp:cNvSpPr/>
      </dsp:nvSpPr>
      <dsp:spPr>
        <a:xfrm>
          <a:off x="2268703" y="908408"/>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Studios</a:t>
          </a:r>
          <a:endParaRPr lang="en-US" sz="1300" kern="1200" dirty="0"/>
        </a:p>
      </dsp:txBody>
      <dsp:txXfrm>
        <a:off x="2284074" y="923779"/>
        <a:ext cx="1018835" cy="494046"/>
      </dsp:txXfrm>
    </dsp:sp>
    <dsp:sp modelId="{DD22BF01-7029-4431-B80D-9CAE26B17625}">
      <dsp:nvSpPr>
        <dsp:cNvPr id="0" name=""/>
        <dsp:cNvSpPr/>
      </dsp:nvSpPr>
      <dsp:spPr>
        <a:xfrm rot="17692822">
          <a:off x="3029258" y="710251"/>
          <a:ext cx="997875" cy="15842"/>
        </a:xfrm>
        <a:custGeom>
          <a:avLst/>
          <a:gdLst/>
          <a:ahLst/>
          <a:cxnLst/>
          <a:rect l="0" t="0" r="0" b="0"/>
          <a:pathLst>
            <a:path>
              <a:moveTo>
                <a:pt x="0" y="7921"/>
              </a:moveTo>
              <a:lnTo>
                <a:pt x="997875" y="792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03249" y="693225"/>
        <a:ext cx="49893" cy="49893"/>
      </dsp:txXfrm>
    </dsp:sp>
    <dsp:sp modelId="{DAC688CB-673D-42CB-BCFD-EF21247A130A}">
      <dsp:nvSpPr>
        <dsp:cNvPr id="0" name=""/>
        <dsp:cNvSpPr/>
      </dsp:nvSpPr>
      <dsp:spPr>
        <a:xfrm>
          <a:off x="3738112" y="3148"/>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Animation</a:t>
          </a:r>
          <a:endParaRPr lang="en-US" sz="1300" kern="1200" dirty="0"/>
        </a:p>
      </dsp:txBody>
      <dsp:txXfrm>
        <a:off x="3753483" y="18519"/>
        <a:ext cx="1018835" cy="494046"/>
      </dsp:txXfrm>
    </dsp:sp>
    <dsp:sp modelId="{E89D458B-DBC4-4BC5-A79B-05BC7B31F03B}">
      <dsp:nvSpPr>
        <dsp:cNvPr id="0" name=""/>
        <dsp:cNvSpPr/>
      </dsp:nvSpPr>
      <dsp:spPr>
        <a:xfrm rot="19457599">
          <a:off x="3269684" y="1012005"/>
          <a:ext cx="517023" cy="15842"/>
        </a:xfrm>
        <a:custGeom>
          <a:avLst/>
          <a:gdLst/>
          <a:ahLst/>
          <a:cxnLst/>
          <a:rect l="0" t="0" r="0" b="0"/>
          <a:pathLst>
            <a:path>
              <a:moveTo>
                <a:pt x="0" y="7921"/>
              </a:moveTo>
              <a:lnTo>
                <a:pt x="517023" y="792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15270" y="1007000"/>
        <a:ext cx="25851" cy="25851"/>
      </dsp:txXfrm>
    </dsp:sp>
    <dsp:sp modelId="{E4C34AF7-8E93-4332-9635-4903B889B291}">
      <dsp:nvSpPr>
        <dsp:cNvPr id="0" name=""/>
        <dsp:cNvSpPr/>
      </dsp:nvSpPr>
      <dsp:spPr>
        <a:xfrm>
          <a:off x="3738112" y="606655"/>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Motion Pictures</a:t>
          </a:r>
          <a:endParaRPr lang="en-US" sz="1300" kern="1200" dirty="0"/>
        </a:p>
      </dsp:txBody>
      <dsp:txXfrm>
        <a:off x="3753483" y="622026"/>
        <a:ext cx="1018835" cy="494046"/>
      </dsp:txXfrm>
    </dsp:sp>
    <dsp:sp modelId="{EEF1A8DC-C465-4432-ADE1-7EE7F3214C5C}">
      <dsp:nvSpPr>
        <dsp:cNvPr id="0" name=""/>
        <dsp:cNvSpPr/>
      </dsp:nvSpPr>
      <dsp:spPr>
        <a:xfrm rot="2142401">
          <a:off x="3269684" y="1313758"/>
          <a:ext cx="517023" cy="15842"/>
        </a:xfrm>
        <a:custGeom>
          <a:avLst/>
          <a:gdLst/>
          <a:ahLst/>
          <a:cxnLst/>
          <a:rect l="0" t="0" r="0" b="0"/>
          <a:pathLst>
            <a:path>
              <a:moveTo>
                <a:pt x="0" y="7921"/>
              </a:moveTo>
              <a:lnTo>
                <a:pt x="517023" y="792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15270" y="1308754"/>
        <a:ext cx="25851" cy="25851"/>
      </dsp:txXfrm>
    </dsp:sp>
    <dsp:sp modelId="{1E370818-E26E-446D-B583-836E33D3C4D8}">
      <dsp:nvSpPr>
        <dsp:cNvPr id="0" name=""/>
        <dsp:cNvSpPr/>
      </dsp:nvSpPr>
      <dsp:spPr>
        <a:xfrm>
          <a:off x="3738112" y="1210162"/>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Touchstone</a:t>
          </a:r>
          <a:endParaRPr lang="en-US" sz="1300" kern="1200" dirty="0"/>
        </a:p>
      </dsp:txBody>
      <dsp:txXfrm>
        <a:off x="3753483" y="1225533"/>
        <a:ext cx="1018835" cy="494046"/>
      </dsp:txXfrm>
    </dsp:sp>
    <dsp:sp modelId="{459BE336-3FBF-41CA-843F-F7E17AF2C5CB}">
      <dsp:nvSpPr>
        <dsp:cNvPr id="0" name=""/>
        <dsp:cNvSpPr/>
      </dsp:nvSpPr>
      <dsp:spPr>
        <a:xfrm rot="3907178">
          <a:off x="3029258" y="1615512"/>
          <a:ext cx="997875" cy="15842"/>
        </a:xfrm>
        <a:custGeom>
          <a:avLst/>
          <a:gdLst/>
          <a:ahLst/>
          <a:cxnLst/>
          <a:rect l="0" t="0" r="0" b="0"/>
          <a:pathLst>
            <a:path>
              <a:moveTo>
                <a:pt x="0" y="7921"/>
              </a:moveTo>
              <a:lnTo>
                <a:pt x="997875" y="792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03249" y="1598486"/>
        <a:ext cx="49893" cy="49893"/>
      </dsp:txXfrm>
    </dsp:sp>
    <dsp:sp modelId="{A1E722B5-4198-4520-8256-CDA16EB2A9CE}">
      <dsp:nvSpPr>
        <dsp:cNvPr id="0" name=""/>
        <dsp:cNvSpPr/>
      </dsp:nvSpPr>
      <dsp:spPr>
        <a:xfrm>
          <a:off x="3738112" y="1813669"/>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Music </a:t>
          </a:r>
          <a:endParaRPr lang="en-US" sz="1300" kern="1200" dirty="0"/>
        </a:p>
      </dsp:txBody>
      <dsp:txXfrm>
        <a:off x="3753483" y="1829040"/>
        <a:ext cx="1018835" cy="494046"/>
      </dsp:txXfrm>
    </dsp:sp>
    <dsp:sp modelId="{E184BA76-051C-4AAD-A42D-8B76F38FEBC5}">
      <dsp:nvSpPr>
        <dsp:cNvPr id="0" name=""/>
        <dsp:cNvSpPr/>
      </dsp:nvSpPr>
      <dsp:spPr>
        <a:xfrm rot="2829178">
          <a:off x="1750107" y="3048842"/>
          <a:ext cx="617359" cy="15842"/>
        </a:xfrm>
        <a:custGeom>
          <a:avLst/>
          <a:gdLst/>
          <a:ahLst/>
          <a:cxnLst/>
          <a:rect l="0" t="0" r="0" b="0"/>
          <a:pathLst>
            <a:path>
              <a:moveTo>
                <a:pt x="0" y="7921"/>
              </a:moveTo>
              <a:lnTo>
                <a:pt x="617359" y="7921"/>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2043353" y="3041329"/>
        <a:ext cx="30867" cy="30867"/>
      </dsp:txXfrm>
    </dsp:sp>
    <dsp:sp modelId="{CA9D7B4B-F742-46C9-ABB3-9ED4B2EA31C3}">
      <dsp:nvSpPr>
        <dsp:cNvPr id="0" name=""/>
        <dsp:cNvSpPr/>
      </dsp:nvSpPr>
      <dsp:spPr>
        <a:xfrm>
          <a:off x="2268703" y="3020684"/>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Theme Park &amp; Resorts</a:t>
          </a:r>
          <a:endParaRPr lang="en-US" sz="1300" kern="1200" dirty="0"/>
        </a:p>
      </dsp:txBody>
      <dsp:txXfrm>
        <a:off x="2284074" y="3036055"/>
        <a:ext cx="1018835" cy="494046"/>
      </dsp:txXfrm>
    </dsp:sp>
    <dsp:sp modelId="{1BE01DA9-407A-4CEF-A361-6FDBD15A3074}">
      <dsp:nvSpPr>
        <dsp:cNvPr id="0" name=""/>
        <dsp:cNvSpPr/>
      </dsp:nvSpPr>
      <dsp:spPr>
        <a:xfrm rot="18289469">
          <a:off x="3160610" y="2973403"/>
          <a:ext cx="735172" cy="15842"/>
        </a:xfrm>
        <a:custGeom>
          <a:avLst/>
          <a:gdLst/>
          <a:ahLst/>
          <a:cxnLst/>
          <a:rect l="0" t="0" r="0" b="0"/>
          <a:pathLst>
            <a:path>
              <a:moveTo>
                <a:pt x="0" y="7921"/>
              </a:moveTo>
              <a:lnTo>
                <a:pt x="735172" y="792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09817" y="2962945"/>
        <a:ext cx="36758" cy="36758"/>
      </dsp:txXfrm>
    </dsp:sp>
    <dsp:sp modelId="{C7BBFEB3-E800-4B2D-9662-213A34A6504D}">
      <dsp:nvSpPr>
        <dsp:cNvPr id="0" name=""/>
        <dsp:cNvSpPr/>
      </dsp:nvSpPr>
      <dsp:spPr>
        <a:xfrm>
          <a:off x="3738112" y="2417176"/>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California &amp; Florida </a:t>
          </a:r>
          <a:endParaRPr lang="en-US" sz="1300" kern="1200" dirty="0"/>
        </a:p>
      </dsp:txBody>
      <dsp:txXfrm>
        <a:off x="3753483" y="2432547"/>
        <a:ext cx="1018835" cy="494046"/>
      </dsp:txXfrm>
    </dsp:sp>
    <dsp:sp modelId="{3A8FC9DF-298A-4CEA-9CCC-6A45A5A591B8}">
      <dsp:nvSpPr>
        <dsp:cNvPr id="0" name=""/>
        <dsp:cNvSpPr/>
      </dsp:nvSpPr>
      <dsp:spPr>
        <a:xfrm>
          <a:off x="3318280" y="3275157"/>
          <a:ext cx="419831" cy="15842"/>
        </a:xfrm>
        <a:custGeom>
          <a:avLst/>
          <a:gdLst/>
          <a:ahLst/>
          <a:cxnLst/>
          <a:rect l="0" t="0" r="0" b="0"/>
          <a:pathLst>
            <a:path>
              <a:moveTo>
                <a:pt x="0" y="7921"/>
              </a:moveTo>
              <a:lnTo>
                <a:pt x="419831" y="792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17700" y="3272582"/>
        <a:ext cx="20991" cy="20991"/>
      </dsp:txXfrm>
    </dsp:sp>
    <dsp:sp modelId="{5C042E9F-AFC5-4824-8511-791D0566ABB7}">
      <dsp:nvSpPr>
        <dsp:cNvPr id="0" name=""/>
        <dsp:cNvSpPr/>
      </dsp:nvSpPr>
      <dsp:spPr>
        <a:xfrm>
          <a:off x="3738112" y="3020684"/>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EPCOT</a:t>
          </a:r>
          <a:endParaRPr lang="en-US" sz="1300" kern="1200" dirty="0"/>
        </a:p>
      </dsp:txBody>
      <dsp:txXfrm>
        <a:off x="3753483" y="3036055"/>
        <a:ext cx="1018835" cy="494046"/>
      </dsp:txXfrm>
    </dsp:sp>
    <dsp:sp modelId="{AF288343-DCD7-4EEF-93DD-9FA0D35EA14A}">
      <dsp:nvSpPr>
        <dsp:cNvPr id="0" name=""/>
        <dsp:cNvSpPr/>
      </dsp:nvSpPr>
      <dsp:spPr>
        <a:xfrm rot="3310531">
          <a:off x="3160610" y="3576911"/>
          <a:ext cx="735172" cy="15842"/>
        </a:xfrm>
        <a:custGeom>
          <a:avLst/>
          <a:gdLst/>
          <a:ahLst/>
          <a:cxnLst/>
          <a:rect l="0" t="0" r="0" b="0"/>
          <a:pathLst>
            <a:path>
              <a:moveTo>
                <a:pt x="0" y="7921"/>
              </a:moveTo>
              <a:lnTo>
                <a:pt x="735172" y="792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09817" y="3566452"/>
        <a:ext cx="36758" cy="36758"/>
      </dsp:txXfrm>
    </dsp:sp>
    <dsp:sp modelId="{EE821DAA-AEE7-4613-8A71-B8B0EE760E32}">
      <dsp:nvSpPr>
        <dsp:cNvPr id="0" name=""/>
        <dsp:cNvSpPr/>
      </dsp:nvSpPr>
      <dsp:spPr>
        <a:xfrm>
          <a:off x="3738112" y="3624191"/>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Japan</a:t>
          </a:r>
          <a:endParaRPr lang="en-US" sz="1300" kern="1200" dirty="0"/>
        </a:p>
      </dsp:txBody>
      <dsp:txXfrm>
        <a:off x="3753483" y="3639562"/>
        <a:ext cx="1018835" cy="494046"/>
      </dsp:txXfrm>
    </dsp:sp>
    <dsp:sp modelId="{72D912BE-F733-4737-B531-DF4BA3304E80}">
      <dsp:nvSpPr>
        <dsp:cNvPr id="0" name=""/>
        <dsp:cNvSpPr/>
      </dsp:nvSpPr>
      <dsp:spPr>
        <a:xfrm rot="4769441">
          <a:off x="907905" y="3954103"/>
          <a:ext cx="2301763" cy="15842"/>
        </a:xfrm>
        <a:custGeom>
          <a:avLst/>
          <a:gdLst/>
          <a:ahLst/>
          <a:cxnLst/>
          <a:rect l="0" t="0" r="0" b="0"/>
          <a:pathLst>
            <a:path>
              <a:moveTo>
                <a:pt x="0" y="7921"/>
              </a:moveTo>
              <a:lnTo>
                <a:pt x="2301763" y="7921"/>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n-US" sz="800" kern="1200"/>
        </a:p>
      </dsp:txBody>
      <dsp:txXfrm>
        <a:off x="2001243" y="3904480"/>
        <a:ext cx="115088" cy="115088"/>
      </dsp:txXfrm>
    </dsp:sp>
    <dsp:sp modelId="{61C44082-F067-4A80-9DBD-09D64CCB2B79}">
      <dsp:nvSpPr>
        <dsp:cNvPr id="0" name=""/>
        <dsp:cNvSpPr/>
      </dsp:nvSpPr>
      <dsp:spPr>
        <a:xfrm>
          <a:off x="2268703" y="4831205"/>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Consumer Products</a:t>
          </a:r>
          <a:endParaRPr lang="en-US" sz="1300" kern="1200" dirty="0"/>
        </a:p>
      </dsp:txBody>
      <dsp:txXfrm>
        <a:off x="2284074" y="4846576"/>
        <a:ext cx="1018835" cy="494046"/>
      </dsp:txXfrm>
    </dsp:sp>
    <dsp:sp modelId="{F6216B77-3F56-4C29-B7BA-CC22FB261C14}">
      <dsp:nvSpPr>
        <dsp:cNvPr id="0" name=""/>
        <dsp:cNvSpPr/>
      </dsp:nvSpPr>
      <dsp:spPr>
        <a:xfrm rot="18289469">
          <a:off x="3160610" y="4783925"/>
          <a:ext cx="735172" cy="15842"/>
        </a:xfrm>
        <a:custGeom>
          <a:avLst/>
          <a:gdLst/>
          <a:ahLst/>
          <a:cxnLst/>
          <a:rect l="0" t="0" r="0" b="0"/>
          <a:pathLst>
            <a:path>
              <a:moveTo>
                <a:pt x="0" y="7921"/>
              </a:moveTo>
              <a:lnTo>
                <a:pt x="735172" y="792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09817" y="4773467"/>
        <a:ext cx="36758" cy="36758"/>
      </dsp:txXfrm>
    </dsp:sp>
    <dsp:sp modelId="{E44D1ECC-0280-43A0-9E4A-A2FECA04EA73}">
      <dsp:nvSpPr>
        <dsp:cNvPr id="0" name=""/>
        <dsp:cNvSpPr/>
      </dsp:nvSpPr>
      <dsp:spPr>
        <a:xfrm>
          <a:off x="3738112" y="4227698"/>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Licensing</a:t>
          </a:r>
          <a:endParaRPr lang="en-US" sz="1300" kern="1200" dirty="0"/>
        </a:p>
      </dsp:txBody>
      <dsp:txXfrm>
        <a:off x="3753483" y="4243069"/>
        <a:ext cx="1018835" cy="494046"/>
      </dsp:txXfrm>
    </dsp:sp>
    <dsp:sp modelId="{59BBDFB8-353B-4D2E-A9D6-8781D905D697}">
      <dsp:nvSpPr>
        <dsp:cNvPr id="0" name=""/>
        <dsp:cNvSpPr/>
      </dsp:nvSpPr>
      <dsp:spPr>
        <a:xfrm>
          <a:off x="3318280" y="5085679"/>
          <a:ext cx="419831" cy="15842"/>
        </a:xfrm>
        <a:custGeom>
          <a:avLst/>
          <a:gdLst/>
          <a:ahLst/>
          <a:cxnLst/>
          <a:rect l="0" t="0" r="0" b="0"/>
          <a:pathLst>
            <a:path>
              <a:moveTo>
                <a:pt x="0" y="7921"/>
              </a:moveTo>
              <a:lnTo>
                <a:pt x="419831" y="792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17700" y="5083104"/>
        <a:ext cx="20991" cy="20991"/>
      </dsp:txXfrm>
    </dsp:sp>
    <dsp:sp modelId="{11EE04FF-45F2-4B69-BBDE-9069F41FA487}">
      <dsp:nvSpPr>
        <dsp:cNvPr id="0" name=""/>
        <dsp:cNvSpPr/>
      </dsp:nvSpPr>
      <dsp:spPr>
        <a:xfrm>
          <a:off x="3738112" y="4831205"/>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Publishing</a:t>
          </a:r>
          <a:endParaRPr lang="en-US" sz="1300" kern="1200" dirty="0"/>
        </a:p>
      </dsp:txBody>
      <dsp:txXfrm>
        <a:off x="3753483" y="4846576"/>
        <a:ext cx="1018835" cy="494046"/>
      </dsp:txXfrm>
    </dsp:sp>
    <dsp:sp modelId="{5A9573EC-805E-48BD-A2BC-4E194DD2D182}">
      <dsp:nvSpPr>
        <dsp:cNvPr id="0" name=""/>
        <dsp:cNvSpPr/>
      </dsp:nvSpPr>
      <dsp:spPr>
        <a:xfrm rot="3310531">
          <a:off x="3160610" y="5387432"/>
          <a:ext cx="735172" cy="15842"/>
        </a:xfrm>
        <a:custGeom>
          <a:avLst/>
          <a:gdLst/>
          <a:ahLst/>
          <a:cxnLst/>
          <a:rect l="0" t="0" r="0" b="0"/>
          <a:pathLst>
            <a:path>
              <a:moveTo>
                <a:pt x="0" y="7921"/>
              </a:moveTo>
              <a:lnTo>
                <a:pt x="735172" y="7921"/>
              </a:lnTo>
            </a:path>
          </a:pathLst>
        </a:custGeom>
        <a:noFill/>
        <a:ln w="25400" cap="flat" cmpd="sng" algn="ctr">
          <a:solidFill>
            <a:schemeClr val="dk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509817" y="5376974"/>
        <a:ext cx="36758" cy="36758"/>
      </dsp:txXfrm>
    </dsp:sp>
    <dsp:sp modelId="{4EBD1611-024E-455A-8E9C-466A61078A56}">
      <dsp:nvSpPr>
        <dsp:cNvPr id="0" name=""/>
        <dsp:cNvSpPr/>
      </dsp:nvSpPr>
      <dsp:spPr>
        <a:xfrm>
          <a:off x="3738112" y="5434713"/>
          <a:ext cx="1049577" cy="524788"/>
        </a:xfrm>
        <a:prstGeom prst="roundRect">
          <a:avLst>
            <a:gd name="adj" fmla="val 10000"/>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Retail</a:t>
          </a:r>
          <a:endParaRPr lang="en-US" sz="1300" kern="1200" dirty="0"/>
        </a:p>
      </dsp:txBody>
      <dsp:txXfrm>
        <a:off x="3753483" y="5450084"/>
        <a:ext cx="1018835" cy="49404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270383-727E-4CBF-84D6-801E5A0F8FAE}">
      <dsp:nvSpPr>
        <dsp:cNvPr id="0" name=""/>
        <dsp:cNvSpPr/>
      </dsp:nvSpPr>
      <dsp:spPr>
        <a:xfrm>
          <a:off x="544166" y="1667733"/>
          <a:ext cx="301649" cy="1436974"/>
        </a:xfrm>
        <a:custGeom>
          <a:avLst/>
          <a:gdLst/>
          <a:ahLst/>
          <a:cxnLst/>
          <a:rect l="0" t="0" r="0" b="0"/>
          <a:pathLst>
            <a:path>
              <a:moveTo>
                <a:pt x="0" y="0"/>
              </a:moveTo>
              <a:lnTo>
                <a:pt x="150824" y="0"/>
              </a:lnTo>
              <a:lnTo>
                <a:pt x="150824" y="1436974"/>
              </a:lnTo>
              <a:lnTo>
                <a:pt x="301649" y="1436974"/>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58284" y="2349513"/>
        <a:ext cx="73414" cy="73414"/>
      </dsp:txXfrm>
    </dsp:sp>
    <dsp:sp modelId="{478342CE-83D3-42BE-91D0-46313A421EFD}">
      <dsp:nvSpPr>
        <dsp:cNvPr id="0" name=""/>
        <dsp:cNvSpPr/>
      </dsp:nvSpPr>
      <dsp:spPr>
        <a:xfrm>
          <a:off x="544166" y="1667733"/>
          <a:ext cx="301649" cy="862184"/>
        </a:xfrm>
        <a:custGeom>
          <a:avLst/>
          <a:gdLst/>
          <a:ahLst/>
          <a:cxnLst/>
          <a:rect l="0" t="0" r="0" b="0"/>
          <a:pathLst>
            <a:path>
              <a:moveTo>
                <a:pt x="0" y="0"/>
              </a:moveTo>
              <a:lnTo>
                <a:pt x="150824" y="0"/>
              </a:lnTo>
              <a:lnTo>
                <a:pt x="150824" y="862184"/>
              </a:lnTo>
              <a:lnTo>
                <a:pt x="301649" y="862184"/>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72155" y="2075990"/>
        <a:ext cx="45671" cy="45671"/>
      </dsp:txXfrm>
    </dsp:sp>
    <dsp:sp modelId="{25929CC4-7E45-4F18-93A8-E55722E64C31}">
      <dsp:nvSpPr>
        <dsp:cNvPr id="0" name=""/>
        <dsp:cNvSpPr/>
      </dsp:nvSpPr>
      <dsp:spPr>
        <a:xfrm>
          <a:off x="544166" y="1667733"/>
          <a:ext cx="301649" cy="287394"/>
        </a:xfrm>
        <a:custGeom>
          <a:avLst/>
          <a:gdLst/>
          <a:ahLst/>
          <a:cxnLst/>
          <a:rect l="0" t="0" r="0" b="0"/>
          <a:pathLst>
            <a:path>
              <a:moveTo>
                <a:pt x="0" y="0"/>
              </a:moveTo>
              <a:lnTo>
                <a:pt x="150824" y="0"/>
              </a:lnTo>
              <a:lnTo>
                <a:pt x="150824" y="287394"/>
              </a:lnTo>
              <a:lnTo>
                <a:pt x="301649" y="287394"/>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84575" y="1801014"/>
        <a:ext cx="20831" cy="20831"/>
      </dsp:txXfrm>
    </dsp:sp>
    <dsp:sp modelId="{3DACE164-7A48-4886-9014-42E16FB46A8D}">
      <dsp:nvSpPr>
        <dsp:cNvPr id="0" name=""/>
        <dsp:cNvSpPr/>
      </dsp:nvSpPr>
      <dsp:spPr>
        <a:xfrm>
          <a:off x="544166" y="1380338"/>
          <a:ext cx="301649" cy="287394"/>
        </a:xfrm>
        <a:custGeom>
          <a:avLst/>
          <a:gdLst/>
          <a:ahLst/>
          <a:cxnLst/>
          <a:rect l="0" t="0" r="0" b="0"/>
          <a:pathLst>
            <a:path>
              <a:moveTo>
                <a:pt x="0" y="287394"/>
              </a:moveTo>
              <a:lnTo>
                <a:pt x="150824" y="287394"/>
              </a:lnTo>
              <a:lnTo>
                <a:pt x="150824" y="0"/>
              </a:lnTo>
              <a:lnTo>
                <a:pt x="301649" y="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84575" y="1513620"/>
        <a:ext cx="20831" cy="20831"/>
      </dsp:txXfrm>
    </dsp:sp>
    <dsp:sp modelId="{D823562C-1981-41F2-AF88-00660607DFBF}">
      <dsp:nvSpPr>
        <dsp:cNvPr id="0" name=""/>
        <dsp:cNvSpPr/>
      </dsp:nvSpPr>
      <dsp:spPr>
        <a:xfrm>
          <a:off x="544166" y="805548"/>
          <a:ext cx="301649" cy="862184"/>
        </a:xfrm>
        <a:custGeom>
          <a:avLst/>
          <a:gdLst/>
          <a:ahLst/>
          <a:cxnLst/>
          <a:rect l="0" t="0" r="0" b="0"/>
          <a:pathLst>
            <a:path>
              <a:moveTo>
                <a:pt x="0" y="862184"/>
              </a:moveTo>
              <a:lnTo>
                <a:pt x="150824" y="862184"/>
              </a:lnTo>
              <a:lnTo>
                <a:pt x="150824" y="0"/>
              </a:lnTo>
              <a:lnTo>
                <a:pt x="301649" y="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72155" y="1213805"/>
        <a:ext cx="45671" cy="45671"/>
      </dsp:txXfrm>
    </dsp:sp>
    <dsp:sp modelId="{DB3ABDBB-84F6-4B4B-BC03-1D76BD77F798}">
      <dsp:nvSpPr>
        <dsp:cNvPr id="0" name=""/>
        <dsp:cNvSpPr/>
      </dsp:nvSpPr>
      <dsp:spPr>
        <a:xfrm>
          <a:off x="544166" y="230758"/>
          <a:ext cx="301649" cy="1436974"/>
        </a:xfrm>
        <a:custGeom>
          <a:avLst/>
          <a:gdLst/>
          <a:ahLst/>
          <a:cxnLst/>
          <a:rect l="0" t="0" r="0" b="0"/>
          <a:pathLst>
            <a:path>
              <a:moveTo>
                <a:pt x="0" y="1436974"/>
              </a:moveTo>
              <a:lnTo>
                <a:pt x="150824" y="1436974"/>
              </a:lnTo>
              <a:lnTo>
                <a:pt x="150824" y="0"/>
              </a:lnTo>
              <a:lnTo>
                <a:pt x="301649" y="0"/>
              </a:lnTo>
            </a:path>
          </a:pathLst>
        </a:custGeom>
        <a:noFill/>
        <a:ln w="25400" cap="flat" cmpd="sng" algn="ctr">
          <a:solidFill>
            <a:schemeClr val="dk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658284" y="912538"/>
        <a:ext cx="73414" cy="73414"/>
      </dsp:txXfrm>
    </dsp:sp>
    <dsp:sp modelId="{B27A0B93-7E27-4143-8E8B-DFB7571787C4}">
      <dsp:nvSpPr>
        <dsp:cNvPr id="0" name=""/>
        <dsp:cNvSpPr/>
      </dsp:nvSpPr>
      <dsp:spPr>
        <a:xfrm rot="16200000">
          <a:off x="-895833" y="1437817"/>
          <a:ext cx="2420167" cy="459831"/>
        </a:xfrm>
        <a:prstGeom prst="rect">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n-US" sz="2400" kern="1200" dirty="0" smtClean="0"/>
            <a:t>Corporate</a:t>
          </a:r>
          <a:endParaRPr lang="en-US" sz="2400" kern="1200" dirty="0"/>
        </a:p>
      </dsp:txBody>
      <dsp:txXfrm>
        <a:off x="-895833" y="1437817"/>
        <a:ext cx="2420167" cy="459831"/>
      </dsp:txXfrm>
    </dsp:sp>
    <dsp:sp modelId="{0EAC904C-C217-4A28-8B61-E4BF4395CB39}">
      <dsp:nvSpPr>
        <dsp:cNvPr id="0" name=""/>
        <dsp:cNvSpPr/>
      </dsp:nvSpPr>
      <dsp:spPr>
        <a:xfrm>
          <a:off x="845816" y="842"/>
          <a:ext cx="1508248" cy="459831"/>
        </a:xfrm>
        <a:prstGeom prst="rect">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Finance</a:t>
          </a:r>
          <a:endParaRPr lang="en-US" sz="1500" kern="1200" dirty="0"/>
        </a:p>
      </dsp:txBody>
      <dsp:txXfrm>
        <a:off x="845816" y="842"/>
        <a:ext cx="1508248" cy="459831"/>
      </dsp:txXfrm>
    </dsp:sp>
    <dsp:sp modelId="{49171A62-CD17-42D2-AAAB-B461E4BC0EA7}">
      <dsp:nvSpPr>
        <dsp:cNvPr id="0" name=""/>
        <dsp:cNvSpPr/>
      </dsp:nvSpPr>
      <dsp:spPr>
        <a:xfrm>
          <a:off x="845816" y="575632"/>
          <a:ext cx="1508248" cy="459831"/>
        </a:xfrm>
        <a:prstGeom prst="rect">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Marketing</a:t>
          </a:r>
          <a:endParaRPr lang="en-US" sz="1500" kern="1200" dirty="0"/>
        </a:p>
      </dsp:txBody>
      <dsp:txXfrm>
        <a:off x="845816" y="575632"/>
        <a:ext cx="1508248" cy="459831"/>
      </dsp:txXfrm>
    </dsp:sp>
    <dsp:sp modelId="{1B06B38D-38B5-4FE1-9FF7-81D63A9FE24A}">
      <dsp:nvSpPr>
        <dsp:cNvPr id="0" name=""/>
        <dsp:cNvSpPr/>
      </dsp:nvSpPr>
      <dsp:spPr>
        <a:xfrm>
          <a:off x="845816" y="1150422"/>
          <a:ext cx="1508248" cy="459831"/>
        </a:xfrm>
        <a:prstGeom prst="rect">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Library Committee</a:t>
          </a:r>
          <a:endParaRPr lang="en-US" sz="1500" kern="1200" dirty="0"/>
        </a:p>
      </dsp:txBody>
      <dsp:txXfrm>
        <a:off x="845816" y="1150422"/>
        <a:ext cx="1508248" cy="459831"/>
      </dsp:txXfrm>
    </dsp:sp>
    <dsp:sp modelId="{10CA87A2-236A-4D9D-83B5-801655B7761C}">
      <dsp:nvSpPr>
        <dsp:cNvPr id="0" name=""/>
        <dsp:cNvSpPr/>
      </dsp:nvSpPr>
      <dsp:spPr>
        <a:xfrm>
          <a:off x="845816" y="1725212"/>
          <a:ext cx="1508248" cy="459831"/>
        </a:xfrm>
        <a:prstGeom prst="rect">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Media Buying </a:t>
          </a:r>
          <a:endParaRPr lang="en-US" sz="1500" kern="1200" dirty="0"/>
        </a:p>
      </dsp:txBody>
      <dsp:txXfrm>
        <a:off x="845816" y="1725212"/>
        <a:ext cx="1508248" cy="459831"/>
      </dsp:txXfrm>
    </dsp:sp>
    <dsp:sp modelId="{CF354F5B-6D0A-483B-A81B-10C29DD4F508}">
      <dsp:nvSpPr>
        <dsp:cNvPr id="0" name=""/>
        <dsp:cNvSpPr/>
      </dsp:nvSpPr>
      <dsp:spPr>
        <a:xfrm>
          <a:off x="845816" y="2300002"/>
          <a:ext cx="1508248" cy="459831"/>
        </a:xfrm>
        <a:prstGeom prst="rect">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Corporate Events dept.</a:t>
          </a:r>
          <a:endParaRPr lang="en-US" sz="1500" kern="1200" dirty="0"/>
        </a:p>
      </dsp:txBody>
      <dsp:txXfrm>
        <a:off x="845816" y="2300002"/>
        <a:ext cx="1508248" cy="459831"/>
      </dsp:txXfrm>
    </dsp:sp>
    <dsp:sp modelId="{A23A9CDB-D1B8-48E7-AADF-8A1221A9ACAC}">
      <dsp:nvSpPr>
        <dsp:cNvPr id="0" name=""/>
        <dsp:cNvSpPr/>
      </dsp:nvSpPr>
      <dsp:spPr>
        <a:xfrm>
          <a:off x="845816" y="2874792"/>
          <a:ext cx="1508248" cy="459831"/>
        </a:xfrm>
        <a:prstGeom prst="rect">
          <a:avLst/>
        </a:prstGeom>
        <a:gradFill rotWithShape="0">
          <a:gsLst>
            <a:gs pos="0">
              <a:schemeClr val="lt1">
                <a:hueOff val="0"/>
                <a:satOff val="0"/>
                <a:lumOff val="0"/>
                <a:alphaOff val="0"/>
                <a:tint val="35000"/>
                <a:satMod val="260000"/>
              </a:schemeClr>
            </a:gs>
            <a:gs pos="30000">
              <a:schemeClr val="lt1">
                <a:hueOff val="0"/>
                <a:satOff val="0"/>
                <a:lumOff val="0"/>
                <a:alphaOff val="0"/>
                <a:tint val="38000"/>
                <a:satMod val="260000"/>
              </a:schemeClr>
            </a:gs>
            <a:gs pos="75000">
              <a:schemeClr val="lt1">
                <a:hueOff val="0"/>
                <a:satOff val="0"/>
                <a:lumOff val="0"/>
                <a:alphaOff val="0"/>
                <a:tint val="55000"/>
                <a:satMod val="255000"/>
              </a:schemeClr>
            </a:gs>
            <a:gs pos="100000">
              <a:schemeClr val="lt1">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Development Company</a:t>
          </a:r>
          <a:endParaRPr lang="en-US" sz="1500" kern="1200" dirty="0"/>
        </a:p>
      </dsp:txBody>
      <dsp:txXfrm>
        <a:off x="845816" y="2874792"/>
        <a:ext cx="1508248" cy="45983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D6197-6225-4560-8BBF-F3A1B20E2178}" type="datetimeFigureOut">
              <a:rPr lang="en-US" smtClean="0"/>
              <a:t>4/1/2014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ADFFE9-57B4-41E4-A6E1-F5E76BE5FE9C}" type="slidenum">
              <a:rPr lang="en-US" smtClean="0"/>
              <a:t>‹#›</a:t>
            </a:fld>
            <a:endParaRPr lang="en-US"/>
          </a:p>
        </p:txBody>
      </p:sp>
    </p:spTree>
    <p:extLst>
      <p:ext uri="{BB962C8B-B14F-4D97-AF65-F5344CB8AC3E}">
        <p14:creationId xmlns:p14="http://schemas.microsoft.com/office/powerpoint/2010/main" val="161172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ADFFE9-57B4-41E4-A6E1-F5E76BE5FE9C}" type="slidenum">
              <a:rPr lang="en-US" smtClean="0"/>
              <a:t>1</a:t>
            </a:fld>
            <a:endParaRPr lang="en-US"/>
          </a:p>
        </p:txBody>
      </p:sp>
    </p:spTree>
    <p:extLst>
      <p:ext uri="{BB962C8B-B14F-4D97-AF65-F5344CB8AC3E}">
        <p14:creationId xmlns:p14="http://schemas.microsoft.com/office/powerpoint/2010/main" val="2984525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Financial control: Negotiated Internal Transfer Prices: Economic Purpose </a:t>
            </a:r>
          </a:p>
          <a:p>
            <a:r>
              <a:rPr lang="en-US" dirty="0" smtClean="0"/>
              <a:t>1987 Corporate marketing department + library Committee</a:t>
            </a:r>
          </a:p>
          <a:p>
            <a:r>
              <a:rPr lang="en-US" dirty="0" smtClean="0"/>
              <a:t>Companywide commitment event: “Snow White’s 50</a:t>
            </a:r>
            <a:r>
              <a:rPr lang="en-US" baseline="30000" dirty="0" smtClean="0"/>
              <a:t>th</a:t>
            </a:r>
            <a:r>
              <a:rPr lang="en-US" dirty="0" smtClean="0"/>
              <a:t> Anniversary” “Mickey’s 60</a:t>
            </a:r>
            <a:r>
              <a:rPr lang="en-US" baseline="30000" dirty="0" smtClean="0"/>
              <a:t>th</a:t>
            </a:r>
            <a:r>
              <a:rPr lang="en-US" dirty="0" smtClean="0"/>
              <a:t> birthday” planned by corporate events </a:t>
            </a:r>
            <a:r>
              <a:rPr lang="en-US" smtClean="0"/>
              <a:t>dept</a:t>
            </a:r>
            <a:endParaRPr lang="en-US" dirty="0" smtClean="0"/>
          </a:p>
        </p:txBody>
      </p:sp>
      <p:sp>
        <p:nvSpPr>
          <p:cNvPr id="4" name="Slide Number Placeholder 3"/>
          <p:cNvSpPr>
            <a:spLocks noGrp="1"/>
          </p:cNvSpPr>
          <p:nvPr>
            <p:ph type="sldNum" sz="quarter" idx="10"/>
          </p:nvPr>
        </p:nvSpPr>
        <p:spPr/>
        <p:txBody>
          <a:bodyPr/>
          <a:lstStyle/>
          <a:p>
            <a:fld id="{FA033AA6-B725-41DE-902B-1D8B9E96F43E}" type="slidenum">
              <a:rPr lang="en-US" smtClean="0"/>
              <a:t>12</a:t>
            </a:fld>
            <a:endParaRPr lang="en-US"/>
          </a:p>
        </p:txBody>
      </p:sp>
    </p:spTree>
    <p:extLst>
      <p:ext uri="{BB962C8B-B14F-4D97-AF65-F5344CB8AC3E}">
        <p14:creationId xmlns:p14="http://schemas.microsoft.com/office/powerpoint/2010/main" val="1920355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ADFFE9-57B4-41E4-A6E1-F5E76BE5FE9C}" type="slidenum">
              <a:rPr lang="en-US" smtClean="0"/>
              <a:t>2</a:t>
            </a:fld>
            <a:endParaRPr lang="en-US"/>
          </a:p>
        </p:txBody>
      </p:sp>
    </p:spTree>
    <p:extLst>
      <p:ext uri="{BB962C8B-B14F-4D97-AF65-F5344CB8AC3E}">
        <p14:creationId xmlns:p14="http://schemas.microsoft.com/office/powerpoint/2010/main" val="1375882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TW" sz="1200" dirty="0" smtClean="0"/>
              <a:t>- corporate value of quality, creativity, entrepreneurship, and teamwork</a:t>
            </a:r>
          </a:p>
          <a:p>
            <a:endParaRPr lang="en-US" dirty="0" smtClean="0"/>
          </a:p>
        </p:txBody>
      </p:sp>
      <p:sp>
        <p:nvSpPr>
          <p:cNvPr id="4" name="Slide Number Placeholder 3"/>
          <p:cNvSpPr>
            <a:spLocks noGrp="1"/>
          </p:cNvSpPr>
          <p:nvPr>
            <p:ph type="sldNum" sz="quarter" idx="10"/>
          </p:nvPr>
        </p:nvSpPr>
        <p:spPr/>
        <p:txBody>
          <a:bodyPr/>
          <a:lstStyle/>
          <a:p>
            <a:fld id="{3EADFFE9-57B4-41E4-A6E1-F5E76BE5FE9C}" type="slidenum">
              <a:rPr lang="en-US" smtClean="0"/>
              <a:t>3</a:t>
            </a:fld>
            <a:endParaRPr lang="en-US"/>
          </a:p>
        </p:txBody>
      </p:sp>
    </p:spTree>
    <p:extLst>
      <p:ext uri="{BB962C8B-B14F-4D97-AF65-F5344CB8AC3E}">
        <p14:creationId xmlns:p14="http://schemas.microsoft.com/office/powerpoint/2010/main" val="2270503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3EADFFE9-57B4-41E4-A6E1-F5E76BE5FE9C}" type="slidenum">
              <a:rPr lang="en-US" smtClean="0"/>
              <a:t>4</a:t>
            </a:fld>
            <a:endParaRPr lang="en-US"/>
          </a:p>
        </p:txBody>
      </p:sp>
    </p:spTree>
    <p:extLst>
      <p:ext uri="{BB962C8B-B14F-4D97-AF65-F5344CB8AC3E}">
        <p14:creationId xmlns:p14="http://schemas.microsoft.com/office/powerpoint/2010/main" val="759738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Had stopped producing</a:t>
            </a:r>
            <a:r>
              <a:rPr lang="en-US" baseline="0" dirty="0" smtClean="0"/>
              <a:t> network TV prior to this time</a:t>
            </a:r>
          </a:p>
          <a:p>
            <a:r>
              <a:rPr lang="en-US" baseline="0" dirty="0" smtClean="0"/>
              <a:t>Disney Sunday Movie – could be inventive and contemporary</a:t>
            </a:r>
            <a:endParaRPr lang="en-US" dirty="0"/>
          </a:p>
        </p:txBody>
      </p:sp>
      <p:sp>
        <p:nvSpPr>
          <p:cNvPr id="4" name="Slide Number Placeholder 3"/>
          <p:cNvSpPr>
            <a:spLocks noGrp="1"/>
          </p:cNvSpPr>
          <p:nvPr>
            <p:ph type="sldNum" sz="quarter" idx="10"/>
          </p:nvPr>
        </p:nvSpPr>
        <p:spPr/>
        <p:txBody>
          <a:bodyPr/>
          <a:lstStyle/>
          <a:p>
            <a:fld id="{3EADFFE9-57B4-41E4-A6E1-F5E76BE5FE9C}" type="slidenum">
              <a:rPr lang="en-US" smtClean="0"/>
              <a:t>7</a:t>
            </a:fld>
            <a:endParaRPr lang="en-US"/>
          </a:p>
        </p:txBody>
      </p:sp>
    </p:spTree>
    <p:extLst>
      <p:ext uri="{BB962C8B-B14F-4D97-AF65-F5344CB8AC3E}">
        <p14:creationId xmlns:p14="http://schemas.microsoft.com/office/powerpoint/2010/main" val="16363924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Down and out in Beverly</a:t>
            </a:r>
            <a:r>
              <a:rPr lang="en-US" baseline="0" dirty="0" smtClean="0"/>
              <a:t> Hills – first r rated movie – didn’t want to alienate core customers</a:t>
            </a:r>
          </a:p>
          <a:p>
            <a:r>
              <a:rPr lang="en-US" baseline="0" dirty="0" smtClean="0"/>
              <a:t>Domino effect to other movies</a:t>
            </a:r>
            <a:endParaRPr lang="en-US" dirty="0"/>
          </a:p>
        </p:txBody>
      </p:sp>
      <p:sp>
        <p:nvSpPr>
          <p:cNvPr id="4" name="Slide Number Placeholder 3"/>
          <p:cNvSpPr>
            <a:spLocks noGrp="1"/>
          </p:cNvSpPr>
          <p:nvPr>
            <p:ph type="sldNum" sz="quarter" idx="10"/>
          </p:nvPr>
        </p:nvSpPr>
        <p:spPr/>
        <p:txBody>
          <a:bodyPr/>
          <a:lstStyle/>
          <a:p>
            <a:fld id="{3EADFFE9-57B4-41E4-A6E1-F5E76BE5FE9C}" type="slidenum">
              <a:rPr lang="en-US" smtClean="0"/>
              <a:t>8</a:t>
            </a:fld>
            <a:endParaRPr lang="en-US"/>
          </a:p>
        </p:txBody>
      </p:sp>
    </p:spTree>
    <p:extLst>
      <p:ext uri="{BB962C8B-B14F-4D97-AF65-F5344CB8AC3E}">
        <p14:creationId xmlns:p14="http://schemas.microsoft.com/office/powerpoint/2010/main" val="12361353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In this time period, management spent $1 billion on theme park expansion.  These new attractions led to an increase in both growth and profitability.  </a:t>
            </a:r>
          </a:p>
          <a:p>
            <a:r>
              <a:rPr lang="en-US" sz="1200" kern="1200" dirty="0" smtClean="0">
                <a:solidFill>
                  <a:schemeClr val="tx1"/>
                </a:solidFill>
                <a:effectLst/>
                <a:latin typeface="+mn-lt"/>
                <a:ea typeface="+mn-ea"/>
                <a:cs typeface="+mn-cs"/>
              </a:rPr>
              <a:t>Another way management increased these factors was by implementing attendance- building strategies which included national </a:t>
            </a:r>
            <a:r>
              <a:rPr lang="en-US" sz="1200" kern="1200" dirty="0" err="1" smtClean="0">
                <a:solidFill>
                  <a:schemeClr val="tx1"/>
                </a:solidFill>
                <a:effectLst/>
                <a:latin typeface="+mn-lt"/>
                <a:ea typeface="+mn-ea"/>
                <a:cs typeface="+mn-cs"/>
              </a:rPr>
              <a:t>tv</a:t>
            </a:r>
            <a:r>
              <a:rPr lang="en-US" sz="1200" kern="1200" dirty="0" smtClean="0">
                <a:solidFill>
                  <a:schemeClr val="tx1"/>
                </a:solidFill>
                <a:effectLst/>
                <a:latin typeface="+mn-lt"/>
                <a:ea typeface="+mn-ea"/>
                <a:cs typeface="+mn-cs"/>
              </a:rPr>
              <a:t> ads, special events, retail tie ins, and media broadcast events.  Restrictions on the number of visitors permitted into parks was lifted, the parks were opened 7 days a week, and ticket prices were raised.</a:t>
            </a:r>
          </a:p>
          <a:p>
            <a:r>
              <a:rPr lang="en-US" sz="1200" kern="1200" dirty="0" smtClean="0">
                <a:solidFill>
                  <a:schemeClr val="tx1"/>
                </a:solidFill>
                <a:effectLst/>
                <a:latin typeface="+mn-lt"/>
                <a:ea typeface="+mn-ea"/>
                <a:cs typeface="+mn-cs"/>
              </a:rPr>
              <a:t>The Disney Development Company was created to make use of unused land by expanding hotels and creating convention centers.</a:t>
            </a:r>
          </a:p>
          <a:p>
            <a:r>
              <a:rPr lang="en-US" sz="1200" kern="1200" dirty="0" smtClean="0">
                <a:solidFill>
                  <a:schemeClr val="tx1"/>
                </a:solidFill>
                <a:effectLst/>
                <a:latin typeface="+mn-lt"/>
                <a:ea typeface="+mn-ea"/>
                <a:cs typeface="+mn-cs"/>
              </a:rPr>
              <a:t>These resources are all supported because of Eisner’s ability to manage creativity, where he encouraged creativity, but also demanded businesses to meet strategic and financial goals.</a:t>
            </a:r>
          </a:p>
        </p:txBody>
      </p:sp>
      <p:sp>
        <p:nvSpPr>
          <p:cNvPr id="4" name="Slide Number Placeholder 3"/>
          <p:cNvSpPr>
            <a:spLocks noGrp="1"/>
          </p:cNvSpPr>
          <p:nvPr>
            <p:ph type="sldNum" sz="quarter" idx="10"/>
          </p:nvPr>
        </p:nvSpPr>
        <p:spPr/>
        <p:txBody>
          <a:bodyPr/>
          <a:lstStyle/>
          <a:p>
            <a:fld id="{3EADFFE9-57B4-41E4-A6E1-F5E76BE5FE9C}" type="slidenum">
              <a:rPr lang="en-US" smtClean="0"/>
              <a:t>9</a:t>
            </a:fld>
            <a:endParaRPr lang="en-US"/>
          </a:p>
        </p:txBody>
      </p:sp>
    </p:spTree>
    <p:extLst>
      <p:ext uri="{BB962C8B-B14F-4D97-AF65-F5344CB8AC3E}">
        <p14:creationId xmlns:p14="http://schemas.microsoft.com/office/powerpoint/2010/main" val="12361353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terms of new businesses, Disney was focused on coordination.  Management implemented all of these tools to create a synergy between businesses.  A corporate marketing function was implemented to simulate marketing activities, the marketing calendar planned promos, executives discussed interdivisional issues at meetings, the library committee coordinated the film library, and the in-house media buying group took care of media-buying.  In 1987, Disney got into retail stores.  In 1989, it formed its record label for pop music, and in 1990, Disney opened its first international retail store.  It also got into fast food and book publishing for children. </a:t>
            </a:r>
          </a:p>
          <a:p>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EADFFE9-57B4-41E4-A6E1-F5E76BE5FE9C}" type="slidenum">
              <a:rPr lang="en-US" smtClean="0"/>
              <a:t>10</a:t>
            </a:fld>
            <a:endParaRPr lang="en-US"/>
          </a:p>
        </p:txBody>
      </p:sp>
    </p:spTree>
    <p:extLst>
      <p:ext uri="{BB962C8B-B14F-4D97-AF65-F5344CB8AC3E}">
        <p14:creationId xmlns:p14="http://schemas.microsoft.com/office/powerpoint/2010/main" val="12361353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smtClean="0"/>
              <a:t>Resources=</a:t>
            </a:r>
            <a:r>
              <a:rPr lang="en-US" baseline="0" dirty="0" smtClean="0"/>
              <a:t> Tangible: physically unique Intangible: Brand reputation, History and Culture </a:t>
            </a:r>
            <a:endParaRPr lang="en-US" dirty="0" smtClean="0"/>
          </a:p>
          <a:p>
            <a:pPr lvl="0"/>
            <a:endParaRPr lang="en-US" dirty="0" smtClean="0"/>
          </a:p>
          <a:p>
            <a:pPr marL="171450" indent="-171450">
              <a:buFont typeface="Arial" panose="020B0604020202020204" pitchFamily="34" charset="0"/>
              <a:buChar char="•"/>
            </a:pPr>
            <a:r>
              <a:rPr lang="en-US" dirty="0" smtClean="0"/>
              <a:t>The cornerstone of the start of the Eisner years: Backing of Sid Bass $365 million investment rescuing company from selling off and symbolically reinstating Roy E. Disney.</a:t>
            </a:r>
          </a:p>
          <a:p>
            <a:pPr lvl="2"/>
            <a:r>
              <a:rPr lang="en-US" dirty="0" smtClean="0"/>
              <a:t>by developing being innovative creators</a:t>
            </a:r>
          </a:p>
          <a:p>
            <a:pPr lvl="2"/>
            <a:r>
              <a:rPr lang="en-US" dirty="0" smtClean="0"/>
              <a:t>strong Disney pride</a:t>
            </a:r>
          </a:p>
          <a:p>
            <a:pPr lvl="2"/>
            <a:r>
              <a:rPr lang="en-US" dirty="0" err="1" smtClean="0"/>
              <a:t>imagineers</a:t>
            </a:r>
            <a:r>
              <a:rPr lang="en-US" dirty="0" smtClean="0"/>
              <a:t> protection from outside pressure</a:t>
            </a:r>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Leadership= Eisner + Wells +Katzenberg</a:t>
            </a:r>
            <a:br>
              <a:rPr lang="en-US" dirty="0" smtClean="0"/>
            </a:br>
            <a:r>
              <a:rPr lang="en-US" dirty="0" smtClean="0"/>
              <a:t>Creative business strategy(syndicated op), risk taker (R-rated, expensive movie production pg5) – all part of successes </a:t>
            </a:r>
          </a:p>
          <a:p>
            <a:pPr lvl="0"/>
            <a:r>
              <a:rPr lang="en-US" dirty="0" smtClean="0"/>
              <a:t>	Eisner: chief executive officer with high emotional IQ. </a:t>
            </a:r>
          </a:p>
          <a:p>
            <a:pPr lvl="0"/>
            <a:r>
              <a:rPr lang="en-US" dirty="0" smtClean="0"/>
              <a:t>	Wells: business acumen, entertainment lawyer </a:t>
            </a:r>
          </a:p>
          <a:p>
            <a:pPr lvl="0"/>
            <a:r>
              <a:rPr lang="en-US" dirty="0" smtClean="0"/>
              <a:t>	Katzenberg: ability to identify good scripts, work ethics , convinced best talents </a:t>
            </a:r>
          </a:p>
          <a:p>
            <a:pPr marL="171450" lvl="0" indent="-171450">
              <a:buFont typeface="Arial" panose="020B0604020202020204" pitchFamily="34" charset="0"/>
              <a:buChar char="•"/>
            </a:pPr>
            <a:r>
              <a:rPr lang="en-US" dirty="0" smtClean="0"/>
              <a:t>To build the Disney Brand, reinstate culture, and bolster the key competitive advantage, “managing creativity”, the company utilized centralized corporate divisions deploying resources (Tangible: physically unique Intangible: Brand reputation, History and Culture) and Competences (leadership) </a:t>
            </a:r>
            <a:r>
              <a:rPr lang="en-US" dirty="0" smtClean="0">
                <a:sym typeface="Wingdings" panose="05000000000000000000" pitchFamily="2" charset="2"/>
              </a:rPr>
              <a:t> </a:t>
            </a:r>
            <a:r>
              <a:rPr lang="en-US" dirty="0" smtClean="0"/>
              <a:t>Disney Channel &amp; Branding</a:t>
            </a:r>
          </a:p>
          <a:p>
            <a:endParaRPr lang="en-US" dirty="0" smtClean="0"/>
          </a:p>
          <a:p>
            <a:endParaRPr lang="en-US" dirty="0" smtClean="0"/>
          </a:p>
          <a:p>
            <a:pPr marL="0" indent="0">
              <a:buNone/>
            </a:pPr>
            <a:endParaRPr lang="en-US" dirty="0" smtClean="0"/>
          </a:p>
          <a:p>
            <a:pPr lvl="0"/>
            <a:endParaRPr lang="en-US" dirty="0" smtClean="0"/>
          </a:p>
          <a:p>
            <a:pPr lvl="1"/>
            <a:endParaRPr lang="en-US" dirty="0" smtClean="0"/>
          </a:p>
          <a:p>
            <a:pPr lvl="1"/>
            <a:endParaRPr lang="en-US" dirty="0" smtClean="0"/>
          </a:p>
          <a:p>
            <a:endParaRPr lang="en-US" dirty="0"/>
          </a:p>
        </p:txBody>
      </p:sp>
      <p:sp>
        <p:nvSpPr>
          <p:cNvPr id="4" name="Slide Number Placeholder 3"/>
          <p:cNvSpPr>
            <a:spLocks noGrp="1"/>
          </p:cNvSpPr>
          <p:nvPr>
            <p:ph type="sldNum" sz="quarter" idx="10"/>
          </p:nvPr>
        </p:nvSpPr>
        <p:spPr/>
        <p:txBody>
          <a:bodyPr/>
          <a:lstStyle/>
          <a:p>
            <a:fld id="{FA033AA6-B725-41DE-902B-1D8B9E96F43E}" type="slidenum">
              <a:rPr lang="en-US" smtClean="0"/>
              <a:t>11</a:t>
            </a:fld>
            <a:endParaRPr lang="en-US"/>
          </a:p>
        </p:txBody>
      </p:sp>
    </p:spTree>
    <p:extLst>
      <p:ext uri="{BB962C8B-B14F-4D97-AF65-F5344CB8AC3E}">
        <p14:creationId xmlns:p14="http://schemas.microsoft.com/office/powerpoint/2010/main" val="12422838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2D7D488F-A759-4663-B73D-265F7E7A5A11}" type="datetime1">
              <a:rPr lang="en-US" smtClean="0"/>
              <a:t>4/1/2014</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E5EB8E0-2591-41F9-9DCF-7ADEDA23A13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588A07A-99BC-4DBF-8D75-98A4571A1D08}" type="datetime1">
              <a:rPr lang="en-US" smtClean="0"/>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EB8E0-2591-41F9-9DCF-7ADEDA23A13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734A54-F0D7-4757-9B54-C4FF1259C07F}" type="datetime1">
              <a:rPr lang="en-US" smtClean="0"/>
              <a:t>4/1/2014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5EB8E0-2591-41F9-9DCF-7ADEDA23A13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5888DEA-4201-41BD-82DE-D550ED7FD298}" type="datetime1">
              <a:rPr lang="en-US" smtClean="0"/>
              <a:t>4/1/2014</a:t>
            </a:fld>
            <a:endParaRPr lang="en-US"/>
          </a:p>
        </p:txBody>
      </p:sp>
      <p:sp>
        <p:nvSpPr>
          <p:cNvPr id="9" name="Slide Number Placeholder 8"/>
          <p:cNvSpPr>
            <a:spLocks noGrp="1"/>
          </p:cNvSpPr>
          <p:nvPr>
            <p:ph type="sldNum" sz="quarter" idx="15"/>
          </p:nvPr>
        </p:nvSpPr>
        <p:spPr/>
        <p:txBody>
          <a:bodyPr rtlCol="0"/>
          <a:lstStyle/>
          <a:p>
            <a:fld id="{EE5EB8E0-2591-41F9-9DCF-7ADEDA23A138}"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78A48B4-2239-43E2-B4FD-F0057E84D1FA}" type="datetime1">
              <a:rPr lang="en-US" smtClean="0"/>
              <a:t>4/1/2014</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E5EB8E0-2591-41F9-9DCF-7ADEDA23A13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4609884-C9E3-4B14-A83A-B05B83FD9795}" type="datetime1">
              <a:rPr lang="en-US" smtClean="0"/>
              <a:t>4/1/2014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5EB8E0-2591-41F9-9DCF-7ADEDA23A138}"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A175221-DA6B-4420-903C-1E751A9C889E}" type="datetime1">
              <a:rPr lang="en-US" smtClean="0"/>
              <a:t>4/1/2014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5EB8E0-2591-41F9-9DCF-7ADEDA23A138}"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509DA9FA-B905-4A67-BC44-1A556308CB68}" type="datetime1">
              <a:rPr lang="en-US" smtClean="0"/>
              <a:t>4/1/2014</a:t>
            </a:fld>
            <a:endParaRPr lang="en-US"/>
          </a:p>
        </p:txBody>
      </p:sp>
      <p:sp>
        <p:nvSpPr>
          <p:cNvPr id="7" name="Slide Number Placeholder 6"/>
          <p:cNvSpPr>
            <a:spLocks noGrp="1"/>
          </p:cNvSpPr>
          <p:nvPr>
            <p:ph type="sldNum" sz="quarter" idx="11"/>
          </p:nvPr>
        </p:nvSpPr>
        <p:spPr/>
        <p:txBody>
          <a:bodyPr rtlCol="0"/>
          <a:lstStyle/>
          <a:p>
            <a:fld id="{EE5EB8E0-2591-41F9-9DCF-7ADEDA23A138}"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948AA3-38F8-4D3E-9429-327BA703BDE0}" type="datetime1">
              <a:rPr lang="en-US" smtClean="0"/>
              <a:t>4/1/2014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5EB8E0-2591-41F9-9DCF-7ADEDA23A13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A38D3BA2-8B95-45D2-93FD-7FD5E7093856}" type="datetime1">
              <a:rPr lang="en-US" smtClean="0"/>
              <a:t>4/1/2014</a:t>
            </a:fld>
            <a:endParaRPr lang="en-US"/>
          </a:p>
        </p:txBody>
      </p:sp>
      <p:sp>
        <p:nvSpPr>
          <p:cNvPr id="22" name="Slide Number Placeholder 21"/>
          <p:cNvSpPr>
            <a:spLocks noGrp="1"/>
          </p:cNvSpPr>
          <p:nvPr>
            <p:ph type="sldNum" sz="quarter" idx="15"/>
          </p:nvPr>
        </p:nvSpPr>
        <p:spPr/>
        <p:txBody>
          <a:bodyPr rtlCol="0"/>
          <a:lstStyle/>
          <a:p>
            <a:fld id="{EE5EB8E0-2591-41F9-9DCF-7ADEDA23A138}"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0CF672A-99E9-4990-91E3-A5A2B12B51F5}" type="datetime1">
              <a:rPr lang="en-US" smtClean="0"/>
              <a:t>4/1/2014</a:t>
            </a:fld>
            <a:endParaRPr lang="en-US"/>
          </a:p>
        </p:txBody>
      </p:sp>
      <p:sp>
        <p:nvSpPr>
          <p:cNvPr id="18" name="Slide Number Placeholder 17"/>
          <p:cNvSpPr>
            <a:spLocks noGrp="1"/>
          </p:cNvSpPr>
          <p:nvPr>
            <p:ph type="sldNum" sz="quarter" idx="11"/>
          </p:nvPr>
        </p:nvSpPr>
        <p:spPr/>
        <p:txBody>
          <a:bodyPr rtlCol="0"/>
          <a:lstStyle/>
          <a:p>
            <a:fld id="{EE5EB8E0-2591-41F9-9DCF-7ADEDA23A138}"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721D6FCB-DAC0-4EB8-8F0A-A88EAC1880C7}" type="datetime1">
              <a:rPr lang="en-US" smtClean="0"/>
              <a:t>4/1/2014</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E5EB8E0-2591-41F9-9DCF-7ADEDA23A13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800" dirty="0" smtClean="0"/>
              <a:t>The Walt Disney Company: 1984-1990</a:t>
            </a:r>
            <a:endParaRPr lang="en-US" sz="4800" dirty="0"/>
          </a:p>
        </p:txBody>
      </p:sp>
      <p:sp>
        <p:nvSpPr>
          <p:cNvPr id="3" name="Subtitle 2"/>
          <p:cNvSpPr>
            <a:spLocks noGrp="1"/>
          </p:cNvSpPr>
          <p:nvPr>
            <p:ph type="subTitle" idx="1"/>
          </p:nvPr>
        </p:nvSpPr>
        <p:spPr/>
        <p:txBody>
          <a:bodyPr>
            <a:normAutofit/>
          </a:bodyPr>
          <a:lstStyle/>
          <a:p>
            <a:r>
              <a:rPr lang="en-US" sz="2400" dirty="0" smtClean="0"/>
              <a:t>By: Team Baldwin</a:t>
            </a:r>
          </a:p>
          <a:p>
            <a:r>
              <a:rPr lang="en-US" sz="2400" dirty="0" smtClean="0"/>
              <a:t>Sarah Hsiao, Jaehee Lee, Al Li, Amanda Sorrentino and Meg Burke</a:t>
            </a:r>
            <a:endParaRPr lang="en-US" sz="2400" dirty="0"/>
          </a:p>
        </p:txBody>
      </p:sp>
      <p:sp>
        <p:nvSpPr>
          <p:cNvPr id="4" name="Slide Number Placeholder 3"/>
          <p:cNvSpPr>
            <a:spLocks noGrp="1"/>
          </p:cNvSpPr>
          <p:nvPr>
            <p:ph type="sldNum" sz="quarter" idx="12"/>
          </p:nvPr>
        </p:nvSpPr>
        <p:spPr/>
        <p:txBody>
          <a:bodyPr/>
          <a:lstStyle/>
          <a:p>
            <a:fld id="{EE5EB8E0-2591-41F9-9DCF-7ADEDA23A138}" type="slidenum">
              <a:rPr lang="en-US" sz="2400" smtClean="0"/>
              <a:t>1</a:t>
            </a:fld>
            <a:endParaRPr lang="en-US" dirty="0"/>
          </a:p>
        </p:txBody>
      </p:sp>
    </p:spTree>
    <p:extLst>
      <p:ext uri="{BB962C8B-B14F-4D97-AF65-F5344CB8AC3E}">
        <p14:creationId xmlns:p14="http://schemas.microsoft.com/office/powerpoint/2010/main" val="3065736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156"/>
            <a:ext cx="7467600" cy="1143000"/>
          </a:xfrm>
        </p:spPr>
        <p:txBody>
          <a:bodyPr/>
          <a:lstStyle/>
          <a:p>
            <a:r>
              <a:rPr lang="en-US" dirty="0"/>
              <a:t>Resource and Competences 1984-1990: </a:t>
            </a:r>
            <a:r>
              <a:rPr lang="en-US" dirty="0" smtClean="0"/>
              <a:t>New Business</a:t>
            </a:r>
            <a:endParaRPr lang="en-US" dirty="0"/>
          </a:p>
        </p:txBody>
      </p:sp>
      <p:sp>
        <p:nvSpPr>
          <p:cNvPr id="3" name="Content Placeholder 2"/>
          <p:cNvSpPr>
            <a:spLocks noGrp="1"/>
          </p:cNvSpPr>
          <p:nvPr>
            <p:ph sz="quarter" idx="1"/>
          </p:nvPr>
        </p:nvSpPr>
        <p:spPr>
          <a:xfrm>
            <a:off x="457200" y="1143000"/>
            <a:ext cx="8305800" cy="5330952"/>
          </a:xfrm>
        </p:spPr>
        <p:txBody>
          <a:bodyPr>
            <a:normAutofit/>
          </a:bodyPr>
          <a:lstStyle/>
          <a:p>
            <a:r>
              <a:rPr lang="en-US" dirty="0" smtClean="0"/>
              <a:t>Management Strategy: Coordination</a:t>
            </a:r>
          </a:p>
          <a:p>
            <a:r>
              <a:rPr lang="en-US" dirty="0" smtClean="0"/>
              <a:t>1987-corporate </a:t>
            </a:r>
            <a:r>
              <a:rPr lang="en-US" dirty="0"/>
              <a:t>m</a:t>
            </a:r>
            <a:r>
              <a:rPr lang="en-US" dirty="0" smtClean="0"/>
              <a:t>arketing </a:t>
            </a:r>
            <a:r>
              <a:rPr lang="en-US" dirty="0"/>
              <a:t>f</a:t>
            </a:r>
            <a:r>
              <a:rPr lang="en-US" dirty="0" smtClean="0"/>
              <a:t>unction</a:t>
            </a:r>
          </a:p>
          <a:p>
            <a:pPr marL="0" indent="0">
              <a:buNone/>
            </a:pPr>
            <a:r>
              <a:rPr lang="en-US" dirty="0" smtClean="0"/>
              <a:t>	-marketing calendar</a:t>
            </a:r>
          </a:p>
          <a:p>
            <a:pPr marL="0" indent="0">
              <a:buNone/>
            </a:pPr>
            <a:r>
              <a:rPr lang="en-US" dirty="0"/>
              <a:t>	</a:t>
            </a:r>
            <a:r>
              <a:rPr lang="en-US" dirty="0" smtClean="0"/>
              <a:t>-monthly meetings</a:t>
            </a:r>
          </a:p>
          <a:p>
            <a:pPr marL="0" indent="0">
              <a:buNone/>
            </a:pPr>
            <a:r>
              <a:rPr lang="en-US" dirty="0"/>
              <a:t>	</a:t>
            </a:r>
            <a:r>
              <a:rPr lang="en-US" dirty="0" smtClean="0"/>
              <a:t>-library committee</a:t>
            </a:r>
          </a:p>
          <a:p>
            <a:pPr marL="0" indent="0">
              <a:buNone/>
            </a:pPr>
            <a:r>
              <a:rPr lang="en-US" dirty="0"/>
              <a:t>	</a:t>
            </a:r>
            <a:r>
              <a:rPr lang="en-US" dirty="0" smtClean="0"/>
              <a:t>-in-house media buying group</a:t>
            </a:r>
          </a:p>
          <a:p>
            <a:r>
              <a:rPr lang="en-US" dirty="0" smtClean="0"/>
              <a:t>1987: Disney </a:t>
            </a:r>
            <a:r>
              <a:rPr lang="en-US" dirty="0"/>
              <a:t>S</a:t>
            </a:r>
            <a:r>
              <a:rPr lang="en-US" dirty="0" smtClean="0"/>
              <a:t>tores launched</a:t>
            </a:r>
          </a:p>
          <a:p>
            <a:r>
              <a:rPr lang="en-US" dirty="0" smtClean="0"/>
              <a:t>1989: Hollywood Record label formed</a:t>
            </a:r>
          </a:p>
          <a:p>
            <a:r>
              <a:rPr lang="en-US" dirty="0" smtClean="0"/>
              <a:t>1990: First international Disney store opens in London</a:t>
            </a:r>
          </a:p>
          <a:p>
            <a:pPr marL="0" indent="0">
              <a:buNone/>
            </a:pPr>
            <a:r>
              <a:rPr lang="en-US" dirty="0"/>
              <a:t>	 </a:t>
            </a:r>
            <a:r>
              <a:rPr lang="en-US" dirty="0" smtClean="0"/>
              <a:t>  Disney Press established</a:t>
            </a:r>
          </a:p>
          <a:p>
            <a:pPr marL="0" indent="0">
              <a:buNone/>
            </a:pPr>
            <a:r>
              <a:rPr lang="en-US" dirty="0"/>
              <a:t>	</a:t>
            </a:r>
            <a:r>
              <a:rPr lang="en-US" dirty="0" smtClean="0"/>
              <a:t>   Mickey’s Kitchens opens</a:t>
            </a:r>
          </a:p>
        </p:txBody>
      </p:sp>
      <p:sp>
        <p:nvSpPr>
          <p:cNvPr id="4" name="Slide Number Placeholder 3"/>
          <p:cNvSpPr>
            <a:spLocks noGrp="1"/>
          </p:cNvSpPr>
          <p:nvPr>
            <p:ph type="sldNum" sz="quarter" idx="15"/>
          </p:nvPr>
        </p:nvSpPr>
        <p:spPr/>
        <p:txBody>
          <a:bodyPr/>
          <a:lstStyle/>
          <a:p>
            <a:fld id="{EE5EB8E0-2591-41F9-9DCF-7ADEDA23A138}" type="slidenum">
              <a:rPr lang="en-US" sz="2400" smtClean="0"/>
              <a:t>10</a:t>
            </a:fld>
            <a:endParaRPr lang="en-US" sz="2400" dirty="0"/>
          </a:p>
        </p:txBody>
      </p:sp>
    </p:spTree>
    <p:extLst>
      <p:ext uri="{BB962C8B-B14F-4D97-AF65-F5344CB8AC3E}">
        <p14:creationId xmlns:p14="http://schemas.microsoft.com/office/powerpoint/2010/main" val="23960856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10600" cy="1143000"/>
          </a:xfrm>
        </p:spPr>
        <p:txBody>
          <a:bodyPr>
            <a:normAutofit fontScale="90000"/>
          </a:bodyPr>
          <a:lstStyle/>
          <a:p>
            <a:r>
              <a:rPr lang="en-US" dirty="0" smtClean="0"/>
              <a:t>Organization and Tradition:</a:t>
            </a:r>
            <a:r>
              <a:rPr lang="en-US" dirty="0"/>
              <a:t/>
            </a:r>
            <a:br>
              <a:rPr lang="en-US" dirty="0"/>
            </a:br>
            <a:r>
              <a:rPr lang="en-US" dirty="0" smtClean="0"/>
              <a:t>Cornerstone of the Turnaround</a:t>
            </a:r>
            <a:r>
              <a:rPr lang="en-US" sz="2700" dirty="0" smtClean="0"/>
              <a:t> in 1984 ~1990</a:t>
            </a:r>
            <a:endParaRPr lang="en-US" sz="2700" dirty="0"/>
          </a:p>
        </p:txBody>
      </p:sp>
      <p:sp>
        <p:nvSpPr>
          <p:cNvPr id="3" name="Content Placeholder 2"/>
          <p:cNvSpPr>
            <a:spLocks noGrp="1"/>
          </p:cNvSpPr>
          <p:nvPr>
            <p:ph idx="1"/>
          </p:nvPr>
        </p:nvSpPr>
        <p:spPr>
          <a:xfrm>
            <a:off x="457200" y="1600200"/>
            <a:ext cx="8281416" cy="4873752"/>
          </a:xfrm>
        </p:spPr>
        <p:txBody>
          <a:bodyPr>
            <a:normAutofit/>
          </a:bodyPr>
          <a:lstStyle/>
          <a:p>
            <a:r>
              <a:rPr lang="en-US" dirty="0"/>
              <a:t>Past Successes: Achieving the vision of “Creating Universal Timeless Family Entertainment” by building innovative entertainment resources– </a:t>
            </a:r>
            <a:br>
              <a:rPr lang="en-US" dirty="0"/>
            </a:br>
            <a:r>
              <a:rPr lang="en-US" dirty="0"/>
              <a:t>External (Brand) + Internal (Heritage)</a:t>
            </a:r>
          </a:p>
          <a:p>
            <a:endParaRPr lang="en-US" dirty="0"/>
          </a:p>
          <a:p>
            <a:r>
              <a:rPr lang="en-US" dirty="0"/>
              <a:t>Past Failures: </a:t>
            </a:r>
            <a:r>
              <a:rPr lang="en-US" dirty="0" smtClean="0"/>
              <a:t>Financial, Lack of new ideas and Coordination– </a:t>
            </a:r>
            <a:r>
              <a:rPr lang="en-US" dirty="0"/>
              <a:t>almost sold off as separate assets</a:t>
            </a:r>
          </a:p>
          <a:p>
            <a:endParaRPr lang="en-US" dirty="0"/>
          </a:p>
          <a:p>
            <a:r>
              <a:rPr lang="en-US" dirty="0"/>
              <a:t>Success + Failure + Bass’s $365 million rescue fund = Subtle shift between the Ends and the Means </a:t>
            </a:r>
          </a:p>
          <a:p>
            <a:pPr marL="0" indent="0">
              <a:buNone/>
            </a:pPr>
            <a:r>
              <a:rPr lang="en-US" dirty="0" smtClean="0"/>
              <a:t>	: </a:t>
            </a:r>
            <a:r>
              <a:rPr lang="en-US" dirty="0"/>
              <a:t>New operational controls in place</a:t>
            </a:r>
          </a:p>
          <a:p>
            <a:endParaRPr lang="en-US" dirty="0"/>
          </a:p>
          <a:p>
            <a:endParaRPr lang="en-US" dirty="0" smtClean="0"/>
          </a:p>
        </p:txBody>
      </p:sp>
      <p:sp>
        <p:nvSpPr>
          <p:cNvPr id="4" name="Slide Number Placeholder 3"/>
          <p:cNvSpPr>
            <a:spLocks noGrp="1"/>
          </p:cNvSpPr>
          <p:nvPr>
            <p:ph type="sldNum" sz="quarter" idx="15"/>
          </p:nvPr>
        </p:nvSpPr>
        <p:spPr/>
        <p:txBody>
          <a:bodyPr/>
          <a:lstStyle/>
          <a:p>
            <a:fld id="{EE5EB8E0-2591-41F9-9DCF-7ADEDA23A138}" type="slidenum">
              <a:rPr lang="en-US" smtClean="0"/>
              <a:t>11</a:t>
            </a:fld>
            <a:endParaRPr lang="en-US"/>
          </a:p>
        </p:txBody>
      </p:sp>
    </p:spTree>
    <p:extLst>
      <p:ext uri="{BB962C8B-B14F-4D97-AF65-F5344CB8AC3E}">
        <p14:creationId xmlns:p14="http://schemas.microsoft.com/office/powerpoint/2010/main" val="425599243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593" y="-152400"/>
            <a:ext cx="7467600" cy="1143000"/>
          </a:xfrm>
        </p:spPr>
        <p:txBody>
          <a:bodyPr>
            <a:normAutofit/>
          </a:bodyPr>
          <a:lstStyle/>
          <a:p>
            <a:r>
              <a:rPr lang="en-US" dirty="0" smtClean="0"/>
              <a:t>Organization and Tradition:</a:t>
            </a:r>
            <a:br>
              <a:rPr lang="en-US" dirty="0" smtClean="0"/>
            </a:br>
            <a:r>
              <a:rPr lang="en-US" dirty="0"/>
              <a:t>Available Resources &amp; </a:t>
            </a:r>
            <a:r>
              <a:rPr lang="en-US" dirty="0" smtClean="0"/>
              <a:t>Coordination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390324421"/>
              </p:ext>
            </p:extLst>
          </p:nvPr>
        </p:nvGraphicFramePr>
        <p:xfrm>
          <a:off x="3276600" y="914400"/>
          <a:ext cx="5586984" cy="59626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p:cNvGraphicFramePr/>
          <p:nvPr>
            <p:extLst>
              <p:ext uri="{D42A27DB-BD31-4B8C-83A1-F6EECF244321}">
                <p14:modId xmlns:p14="http://schemas.microsoft.com/office/powerpoint/2010/main" val="1066964231"/>
              </p:ext>
            </p:extLst>
          </p:nvPr>
        </p:nvGraphicFramePr>
        <p:xfrm>
          <a:off x="457200" y="1468704"/>
          <a:ext cx="2438400" cy="333546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 name="Slide Number Placeholder 2"/>
          <p:cNvSpPr>
            <a:spLocks noGrp="1"/>
          </p:cNvSpPr>
          <p:nvPr>
            <p:ph type="sldNum" sz="quarter" idx="15"/>
          </p:nvPr>
        </p:nvSpPr>
        <p:spPr/>
        <p:txBody>
          <a:bodyPr/>
          <a:lstStyle/>
          <a:p>
            <a:fld id="{EE5EB8E0-2591-41F9-9DCF-7ADEDA23A138}" type="slidenum">
              <a:rPr lang="en-US" smtClean="0"/>
              <a:t>12</a:t>
            </a:fld>
            <a:endParaRPr lang="en-US"/>
          </a:p>
        </p:txBody>
      </p:sp>
      <p:sp>
        <p:nvSpPr>
          <p:cNvPr id="11" name="Left Bracket 10"/>
          <p:cNvSpPr/>
          <p:nvPr/>
        </p:nvSpPr>
        <p:spPr>
          <a:xfrm>
            <a:off x="3276600" y="1417638"/>
            <a:ext cx="1143000" cy="5135562"/>
          </a:xfrm>
          <a:prstGeom prst="leftBracket">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TextBox 6"/>
          <p:cNvSpPr txBox="1"/>
          <p:nvPr/>
        </p:nvSpPr>
        <p:spPr>
          <a:xfrm>
            <a:off x="598999" y="5117113"/>
            <a:ext cx="1572866" cy="1477328"/>
          </a:xfrm>
          <a:prstGeom prst="rect">
            <a:avLst/>
          </a:prstGeom>
          <a:noFill/>
          <a:ln>
            <a:solidFill>
              <a:schemeClr val="tx1"/>
            </a:solidFill>
            <a:prstDash val="dash"/>
          </a:ln>
        </p:spPr>
        <p:txBody>
          <a:bodyPr wrap="none" rtlCol="0">
            <a:spAutoFit/>
          </a:bodyPr>
          <a:lstStyle/>
          <a:p>
            <a:r>
              <a:rPr lang="en-US" sz="1500" dirty="0" smtClean="0"/>
              <a:t>Human Capital</a:t>
            </a:r>
          </a:p>
          <a:p>
            <a:pPr marL="285750" indent="-285750">
              <a:buFontTx/>
              <a:buChar char="-"/>
            </a:pPr>
            <a:r>
              <a:rPr lang="en-US" sz="1500" dirty="0" smtClean="0"/>
              <a:t>Eisner</a:t>
            </a:r>
          </a:p>
          <a:p>
            <a:pPr marL="285750" indent="-285750">
              <a:buFontTx/>
              <a:buChar char="-"/>
            </a:pPr>
            <a:r>
              <a:rPr lang="en-US" sz="1500" dirty="0" smtClean="0"/>
              <a:t>Roy Disney</a:t>
            </a:r>
          </a:p>
          <a:p>
            <a:pPr marL="285750" indent="-285750">
              <a:buFontTx/>
              <a:buChar char="-"/>
            </a:pPr>
            <a:r>
              <a:rPr lang="en-US" sz="1500" dirty="0" smtClean="0"/>
              <a:t>Wells </a:t>
            </a:r>
          </a:p>
          <a:p>
            <a:pPr marL="285750" indent="-285750">
              <a:buFontTx/>
              <a:buChar char="-"/>
            </a:pPr>
            <a:r>
              <a:rPr lang="en-US" sz="1500" dirty="0" smtClean="0"/>
              <a:t>Katzenberg</a:t>
            </a:r>
          </a:p>
          <a:p>
            <a:pPr marL="285750" indent="-285750">
              <a:buFontTx/>
              <a:buChar char="-"/>
            </a:pPr>
            <a:r>
              <a:rPr lang="en-US" sz="1500" dirty="0" err="1" smtClean="0"/>
              <a:t>Imagineers</a:t>
            </a:r>
            <a:endParaRPr lang="en-US" sz="1500" dirty="0"/>
          </a:p>
        </p:txBody>
      </p:sp>
      <p:sp>
        <p:nvSpPr>
          <p:cNvPr id="9" name="TextBox 8"/>
          <p:cNvSpPr txBox="1"/>
          <p:nvPr/>
        </p:nvSpPr>
        <p:spPr>
          <a:xfrm>
            <a:off x="609600" y="4648200"/>
            <a:ext cx="370614" cy="461665"/>
          </a:xfrm>
          <a:prstGeom prst="rect">
            <a:avLst/>
          </a:prstGeom>
          <a:noFill/>
        </p:spPr>
        <p:txBody>
          <a:bodyPr wrap="none" rtlCol="0">
            <a:spAutoFit/>
          </a:bodyPr>
          <a:lstStyle/>
          <a:p>
            <a:r>
              <a:rPr lang="en-US" sz="2400" dirty="0" smtClean="0"/>
              <a:t>+</a:t>
            </a:r>
            <a:endParaRPr lang="en-US" sz="2400" dirty="0"/>
          </a:p>
        </p:txBody>
      </p:sp>
      <p:sp>
        <p:nvSpPr>
          <p:cNvPr id="10" name="TextBox 9"/>
          <p:cNvSpPr txBox="1"/>
          <p:nvPr/>
        </p:nvSpPr>
        <p:spPr>
          <a:xfrm>
            <a:off x="4279848" y="5920937"/>
            <a:ext cx="797013" cy="323165"/>
          </a:xfrm>
          <a:prstGeom prst="rect">
            <a:avLst/>
          </a:prstGeom>
          <a:noFill/>
        </p:spPr>
        <p:txBody>
          <a:bodyPr wrap="none" rtlCol="0">
            <a:spAutoFit/>
          </a:bodyPr>
          <a:lstStyle/>
          <a:p>
            <a:r>
              <a:rPr lang="en-US" sz="1500" dirty="0" smtClean="0"/>
              <a:t>Brand </a:t>
            </a:r>
            <a:endParaRPr lang="en-US" sz="1500" dirty="0"/>
          </a:p>
        </p:txBody>
      </p:sp>
      <p:sp>
        <p:nvSpPr>
          <p:cNvPr id="12" name="Rounded Rectangle 11"/>
          <p:cNvSpPr/>
          <p:nvPr/>
        </p:nvSpPr>
        <p:spPr>
          <a:xfrm>
            <a:off x="4242798" y="5902488"/>
            <a:ext cx="871111" cy="328749"/>
          </a:xfrm>
          <a:prstGeom prst="roundRect">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p:cNvSpPr txBox="1"/>
          <p:nvPr/>
        </p:nvSpPr>
        <p:spPr>
          <a:xfrm>
            <a:off x="4483440" y="5312673"/>
            <a:ext cx="370614" cy="461665"/>
          </a:xfrm>
          <a:prstGeom prst="rect">
            <a:avLst/>
          </a:prstGeom>
          <a:noFill/>
        </p:spPr>
        <p:txBody>
          <a:bodyPr wrap="none" rtlCol="0">
            <a:spAutoFit/>
          </a:bodyPr>
          <a:lstStyle/>
          <a:p>
            <a:r>
              <a:rPr lang="en-US" sz="2400" dirty="0" smtClean="0"/>
              <a:t>+</a:t>
            </a:r>
            <a:endParaRPr lang="en-US" sz="2400" dirty="0"/>
          </a:p>
        </p:txBody>
      </p:sp>
    </p:spTree>
    <p:extLst>
      <p:ext uri="{BB962C8B-B14F-4D97-AF65-F5344CB8AC3E}">
        <p14:creationId xmlns:p14="http://schemas.microsoft.com/office/powerpoint/2010/main" val="3911657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5"/>
                                        </p:tgtEl>
                                      </p:cBhvr>
                                    </p:animEffect>
                                    <p:animScale>
                                      <p:cBhvr>
                                        <p:cTn id="7" dur="250" autoRev="1" fill="hold"/>
                                        <p:tgtEl>
                                          <p:spTgt spid="5"/>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32" presetClass="emph" presetSubtype="0" fill="hold" grpId="0" nodeType="clickEffect">
                                  <p:stCondLst>
                                    <p:cond delay="0"/>
                                  </p:stCondLst>
                                  <p:childTnLst>
                                    <p:animRot by="120000">
                                      <p:cBhvr>
                                        <p:cTn id="11" dur="100" fill="hold">
                                          <p:stCondLst>
                                            <p:cond delay="0"/>
                                          </p:stCondLst>
                                        </p:cTn>
                                        <p:tgtEl>
                                          <p:spTgt spid="4"/>
                                        </p:tgtEl>
                                        <p:attrNameLst>
                                          <p:attrName>r</p:attrName>
                                        </p:attrNameLst>
                                      </p:cBhvr>
                                    </p:animRot>
                                    <p:animRot by="-240000">
                                      <p:cBhvr>
                                        <p:cTn id="12" dur="200" fill="hold">
                                          <p:stCondLst>
                                            <p:cond delay="200"/>
                                          </p:stCondLst>
                                        </p:cTn>
                                        <p:tgtEl>
                                          <p:spTgt spid="4"/>
                                        </p:tgtEl>
                                        <p:attrNameLst>
                                          <p:attrName>r</p:attrName>
                                        </p:attrNameLst>
                                      </p:cBhvr>
                                    </p:animRot>
                                    <p:animRot by="240000">
                                      <p:cBhvr>
                                        <p:cTn id="13" dur="200" fill="hold">
                                          <p:stCondLst>
                                            <p:cond delay="400"/>
                                          </p:stCondLst>
                                        </p:cTn>
                                        <p:tgtEl>
                                          <p:spTgt spid="4"/>
                                        </p:tgtEl>
                                        <p:attrNameLst>
                                          <p:attrName>r</p:attrName>
                                        </p:attrNameLst>
                                      </p:cBhvr>
                                    </p:animRot>
                                    <p:animRot by="-240000">
                                      <p:cBhvr>
                                        <p:cTn id="14" dur="200" fill="hold">
                                          <p:stCondLst>
                                            <p:cond delay="600"/>
                                          </p:stCondLst>
                                        </p:cTn>
                                        <p:tgtEl>
                                          <p:spTgt spid="4"/>
                                        </p:tgtEl>
                                        <p:attrNameLst>
                                          <p:attrName>r</p:attrName>
                                        </p:attrNameLst>
                                      </p:cBhvr>
                                    </p:animRot>
                                    <p:animRot by="120000">
                                      <p:cBhvr>
                                        <p:cTn id="15" dur="200" fill="hold">
                                          <p:stCondLst>
                                            <p:cond delay="800"/>
                                          </p:stCondLst>
                                        </p:cTn>
                                        <p:tgtEl>
                                          <p:spTgt spid="4"/>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32" presetClass="emph" presetSubtype="0" fill="hold" grpId="0" nodeType="clickEffect">
                                  <p:stCondLst>
                                    <p:cond delay="0"/>
                                  </p:stCondLst>
                                  <p:childTnLst>
                                    <p:animRot by="120000">
                                      <p:cBhvr>
                                        <p:cTn id="19" dur="100" fill="hold">
                                          <p:stCondLst>
                                            <p:cond delay="0"/>
                                          </p:stCondLst>
                                        </p:cTn>
                                        <p:tgtEl>
                                          <p:spTgt spid="7"/>
                                        </p:tgtEl>
                                        <p:attrNameLst>
                                          <p:attrName>r</p:attrName>
                                        </p:attrNameLst>
                                      </p:cBhvr>
                                    </p:animRot>
                                    <p:animRot by="-240000">
                                      <p:cBhvr>
                                        <p:cTn id="20" dur="200" fill="hold">
                                          <p:stCondLst>
                                            <p:cond delay="200"/>
                                          </p:stCondLst>
                                        </p:cTn>
                                        <p:tgtEl>
                                          <p:spTgt spid="7"/>
                                        </p:tgtEl>
                                        <p:attrNameLst>
                                          <p:attrName>r</p:attrName>
                                        </p:attrNameLst>
                                      </p:cBhvr>
                                    </p:animRot>
                                    <p:animRot by="240000">
                                      <p:cBhvr>
                                        <p:cTn id="21" dur="200" fill="hold">
                                          <p:stCondLst>
                                            <p:cond delay="400"/>
                                          </p:stCondLst>
                                        </p:cTn>
                                        <p:tgtEl>
                                          <p:spTgt spid="7"/>
                                        </p:tgtEl>
                                        <p:attrNameLst>
                                          <p:attrName>r</p:attrName>
                                        </p:attrNameLst>
                                      </p:cBhvr>
                                    </p:animRot>
                                    <p:animRot by="-240000">
                                      <p:cBhvr>
                                        <p:cTn id="22" dur="200" fill="hold">
                                          <p:stCondLst>
                                            <p:cond delay="600"/>
                                          </p:stCondLst>
                                        </p:cTn>
                                        <p:tgtEl>
                                          <p:spTgt spid="7"/>
                                        </p:tgtEl>
                                        <p:attrNameLst>
                                          <p:attrName>r</p:attrName>
                                        </p:attrNameLst>
                                      </p:cBhvr>
                                    </p:animRot>
                                    <p:animRot by="120000">
                                      <p:cBhvr>
                                        <p:cTn id="23" dur="200" fill="hold">
                                          <p:stCondLst>
                                            <p:cond delay="800"/>
                                          </p:stCondLst>
                                        </p:cTn>
                                        <p:tgtEl>
                                          <p:spTgt spid="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5" grpId="0">
        <p:bldAsOne/>
      </p:bldGraphic>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a:bodyPr>
          <a:lstStyle/>
          <a:p>
            <a:pPr marL="0" indent="0" algn="ctr">
              <a:buNone/>
            </a:pPr>
            <a:r>
              <a:rPr lang="en-US" sz="5000" dirty="0" smtClean="0"/>
              <a:t>Thank you</a:t>
            </a:r>
          </a:p>
        </p:txBody>
      </p:sp>
      <p:sp>
        <p:nvSpPr>
          <p:cNvPr id="4" name="Slide Number Placeholder 3"/>
          <p:cNvSpPr>
            <a:spLocks noGrp="1"/>
          </p:cNvSpPr>
          <p:nvPr>
            <p:ph type="sldNum" sz="quarter" idx="15"/>
          </p:nvPr>
        </p:nvSpPr>
        <p:spPr/>
        <p:txBody>
          <a:bodyPr/>
          <a:lstStyle/>
          <a:p>
            <a:fld id="{EE5EB8E0-2591-41F9-9DCF-7ADEDA23A138}" type="slidenum">
              <a:rPr lang="en-US" smtClean="0"/>
              <a:t>13</a:t>
            </a:fld>
            <a:endParaRPr lang="en-US"/>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94452" y="2514600"/>
            <a:ext cx="1642330" cy="3505200"/>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flipH="1">
            <a:off x="1750402" y="2996081"/>
            <a:ext cx="1279060" cy="2971800"/>
          </a:xfrm>
          <a:prstGeom prst="rect">
            <a:avLst/>
          </a:prstGeom>
        </p:spPr>
      </p:pic>
    </p:spTree>
    <p:extLst>
      <p:ext uri="{BB962C8B-B14F-4D97-AF65-F5344CB8AC3E}">
        <p14:creationId xmlns:p14="http://schemas.microsoft.com/office/powerpoint/2010/main" val="32879838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304800"/>
            <a:ext cx="6172200" cy="2053590"/>
          </a:xfrm>
        </p:spPr>
        <p:txBody>
          <a:bodyPr>
            <a:normAutofit/>
          </a:bodyPr>
          <a:lstStyle/>
          <a:p>
            <a:r>
              <a:rPr lang="en-US" sz="4800" dirty="0" smtClean="0"/>
              <a:t>Agenda</a:t>
            </a:r>
            <a:endParaRPr lang="en-US" dirty="0"/>
          </a:p>
        </p:txBody>
      </p:sp>
      <p:sp>
        <p:nvSpPr>
          <p:cNvPr id="3" name="Text Placeholder 2"/>
          <p:cNvSpPr>
            <a:spLocks noGrp="1"/>
          </p:cNvSpPr>
          <p:nvPr>
            <p:ph type="body" idx="1"/>
          </p:nvPr>
        </p:nvSpPr>
        <p:spPr>
          <a:xfrm>
            <a:off x="2286000" y="2743200"/>
            <a:ext cx="6172200" cy="3638550"/>
          </a:xfrm>
        </p:spPr>
        <p:txBody>
          <a:bodyPr>
            <a:normAutofit/>
          </a:bodyPr>
          <a:lstStyle/>
          <a:p>
            <a:pPr marL="514350" indent="-514350">
              <a:buFont typeface="+mj-lt"/>
              <a:buAutoNum type="arabicPeriod"/>
            </a:pPr>
            <a:r>
              <a:rPr lang="en-US" sz="2800" dirty="0" smtClean="0"/>
              <a:t>Purpose</a:t>
            </a:r>
          </a:p>
          <a:p>
            <a:pPr marL="1097280" lvl="1" indent="-457200">
              <a:buFont typeface="Wingdings" panose="05000000000000000000" pitchFamily="2" charset="2"/>
              <a:buChar char="ü"/>
            </a:pPr>
            <a:r>
              <a:rPr lang="en-US" sz="2400" dirty="0" smtClean="0"/>
              <a:t>Non-economic</a:t>
            </a:r>
          </a:p>
          <a:p>
            <a:pPr marL="1097280" lvl="1" indent="-457200">
              <a:buFont typeface="Wingdings" panose="05000000000000000000" pitchFamily="2" charset="2"/>
              <a:buChar char="ü"/>
            </a:pPr>
            <a:r>
              <a:rPr lang="en-US" sz="2400" dirty="0" smtClean="0"/>
              <a:t>Economic</a:t>
            </a:r>
          </a:p>
          <a:p>
            <a:pPr marL="514350" indent="-514350">
              <a:buFont typeface="+mj-lt"/>
              <a:buAutoNum type="arabicPeriod"/>
            </a:pPr>
            <a:r>
              <a:rPr lang="en-US" sz="2800" dirty="0"/>
              <a:t>Scope and Emphasis</a:t>
            </a:r>
          </a:p>
          <a:p>
            <a:pPr marL="514350" indent="-514350">
              <a:buFont typeface="+mj-lt"/>
              <a:buAutoNum type="arabicPeriod"/>
            </a:pPr>
            <a:r>
              <a:rPr lang="en-US" sz="2800" dirty="0" smtClean="0"/>
              <a:t>Resources </a:t>
            </a:r>
            <a:r>
              <a:rPr lang="en-US" sz="2800" dirty="0"/>
              <a:t>and Competencies</a:t>
            </a:r>
          </a:p>
          <a:p>
            <a:pPr marL="514350" indent="-514350">
              <a:buFont typeface="+mj-lt"/>
              <a:buAutoNum type="arabicPeriod"/>
            </a:pPr>
            <a:r>
              <a:rPr lang="en-US" sz="2800" dirty="0" smtClean="0"/>
              <a:t>Organization </a:t>
            </a:r>
            <a:r>
              <a:rPr lang="en-US" sz="2800" dirty="0"/>
              <a:t>and Tradition</a:t>
            </a:r>
          </a:p>
          <a:p>
            <a:pPr marL="514350" indent="-514350">
              <a:buFont typeface="+mj-lt"/>
              <a:buAutoNum type="arabicPeriod"/>
            </a:pPr>
            <a:endParaRPr lang="en-US" sz="2800" dirty="0" smtClean="0"/>
          </a:p>
        </p:txBody>
      </p:sp>
      <p:sp>
        <p:nvSpPr>
          <p:cNvPr id="4" name="Slide Number Placeholder 3"/>
          <p:cNvSpPr>
            <a:spLocks noGrp="1"/>
          </p:cNvSpPr>
          <p:nvPr>
            <p:ph type="sldNum" sz="quarter" idx="12"/>
          </p:nvPr>
        </p:nvSpPr>
        <p:spPr/>
        <p:txBody>
          <a:bodyPr/>
          <a:lstStyle/>
          <a:p>
            <a:fld id="{EE5EB8E0-2591-41F9-9DCF-7ADEDA23A138}" type="slidenum">
              <a:rPr lang="en-US" sz="2400" smtClean="0"/>
              <a:t>2</a:t>
            </a:fld>
            <a:endParaRPr lang="en-US" dirty="0"/>
          </a:p>
        </p:txBody>
      </p:sp>
    </p:spTree>
    <p:extLst>
      <p:ext uri="{BB962C8B-B14F-4D97-AF65-F5344CB8AC3E}">
        <p14:creationId xmlns:p14="http://schemas.microsoft.com/office/powerpoint/2010/main" val="17159082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7467600" cy="685800"/>
          </a:xfrm>
        </p:spPr>
        <p:txBody>
          <a:bodyPr>
            <a:noAutofit/>
          </a:bodyPr>
          <a:lstStyle/>
          <a:p>
            <a:r>
              <a:rPr lang="en-US" sz="3200" b="1" dirty="0" smtClean="0"/>
              <a:t>Non Economic Purpose of Disney</a:t>
            </a:r>
            <a:endParaRPr lang="en-US" sz="3200" b="1" dirty="0"/>
          </a:p>
        </p:txBody>
      </p:sp>
      <p:sp>
        <p:nvSpPr>
          <p:cNvPr id="3" name="Content Placeholder 2"/>
          <p:cNvSpPr>
            <a:spLocks noGrp="1"/>
          </p:cNvSpPr>
          <p:nvPr>
            <p:ph sz="quarter" idx="1"/>
          </p:nvPr>
        </p:nvSpPr>
        <p:spPr>
          <a:xfrm>
            <a:off x="533400" y="1676400"/>
            <a:ext cx="7620000" cy="4648200"/>
          </a:xfrm>
        </p:spPr>
        <p:txBody>
          <a:bodyPr>
            <a:normAutofit/>
          </a:bodyPr>
          <a:lstStyle/>
          <a:p>
            <a:r>
              <a:rPr lang="en-US" altLang="zh-TW" dirty="0"/>
              <a:t>To build the Disney brand while preserving the </a:t>
            </a:r>
            <a:r>
              <a:rPr lang="en-US" altLang="zh-TW" dirty="0" smtClean="0"/>
              <a:t>corporate value</a:t>
            </a:r>
          </a:p>
          <a:p>
            <a:r>
              <a:rPr lang="en-US" altLang="zh-TW" dirty="0" smtClean="0"/>
              <a:t>To diminish concerns of faded Disney’s culture and enhance internal cohesion  </a:t>
            </a:r>
          </a:p>
          <a:p>
            <a:r>
              <a:rPr lang="en-US" altLang="zh-TW" dirty="0" smtClean="0"/>
              <a:t>“</a:t>
            </a:r>
            <a:r>
              <a:rPr lang="en-US" altLang="zh-TW" dirty="0"/>
              <a:t>Managing creativity</a:t>
            </a:r>
            <a:r>
              <a:rPr lang="en-US" altLang="zh-TW" dirty="0" smtClean="0"/>
              <a:t>”</a:t>
            </a:r>
          </a:p>
          <a:p>
            <a:r>
              <a:rPr lang="en-US" altLang="zh-TW" dirty="0"/>
              <a:t>To improve coordination among </a:t>
            </a:r>
            <a:r>
              <a:rPr lang="en-US" altLang="zh-TW" dirty="0" smtClean="0"/>
              <a:t>business units</a:t>
            </a:r>
          </a:p>
          <a:p>
            <a:r>
              <a:rPr lang="en-US" altLang="zh-TW" dirty="0"/>
              <a:t>To attract consumers by expanding into new business, regions, and audiences</a:t>
            </a:r>
            <a:endParaRPr lang="en-US" dirty="0" smtClean="0"/>
          </a:p>
        </p:txBody>
      </p:sp>
      <p:sp>
        <p:nvSpPr>
          <p:cNvPr id="4" name="Slide Number Placeholder 3"/>
          <p:cNvSpPr>
            <a:spLocks noGrp="1"/>
          </p:cNvSpPr>
          <p:nvPr>
            <p:ph type="sldNum" sz="quarter" idx="15"/>
          </p:nvPr>
        </p:nvSpPr>
        <p:spPr/>
        <p:txBody>
          <a:bodyPr/>
          <a:lstStyle/>
          <a:p>
            <a:fld id="{EE5EB8E0-2591-41F9-9DCF-7ADEDA23A138}" type="slidenum">
              <a:rPr lang="en-US" sz="2400" smtClean="0"/>
              <a:t>3</a:t>
            </a:fld>
            <a:endParaRPr lang="en-US" dirty="0"/>
          </a:p>
        </p:txBody>
      </p:sp>
    </p:spTree>
    <p:extLst>
      <p:ext uri="{BB962C8B-B14F-4D97-AF65-F5344CB8AC3E}">
        <p14:creationId xmlns:p14="http://schemas.microsoft.com/office/powerpoint/2010/main" val="3835456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Economic Purposes of Disney</a:t>
            </a:r>
            <a:endParaRPr lang="en-US" sz="3200" b="1" dirty="0"/>
          </a:p>
        </p:txBody>
      </p:sp>
      <p:sp>
        <p:nvSpPr>
          <p:cNvPr id="3" name="Content Placeholder 2"/>
          <p:cNvSpPr>
            <a:spLocks noGrp="1"/>
          </p:cNvSpPr>
          <p:nvPr>
            <p:ph sz="quarter" idx="1"/>
          </p:nvPr>
        </p:nvSpPr>
        <p:spPr>
          <a:xfrm>
            <a:off x="457200" y="1676400"/>
            <a:ext cx="7696200" cy="4648200"/>
          </a:xfrm>
        </p:spPr>
        <p:txBody>
          <a:bodyPr>
            <a:normAutofit/>
          </a:bodyPr>
          <a:lstStyle/>
          <a:p>
            <a:r>
              <a:rPr lang="en-US" altLang="zh-TW" sz="2800" dirty="0" smtClean="0"/>
              <a:t>To maximize </a:t>
            </a:r>
            <a:r>
              <a:rPr lang="en-US" altLang="zh-TW" sz="2800" dirty="0"/>
              <a:t>shareholder </a:t>
            </a:r>
            <a:r>
              <a:rPr lang="en-US" altLang="zh-TW" sz="2800" dirty="0" smtClean="0"/>
              <a:t>wealth</a:t>
            </a:r>
          </a:p>
          <a:p>
            <a:pPr lvl="1"/>
            <a:r>
              <a:rPr lang="en-US" altLang="zh-TW" sz="2400" dirty="0" smtClean="0"/>
              <a:t>Set annual revenue growth target</a:t>
            </a:r>
          </a:p>
          <a:p>
            <a:pPr lvl="1"/>
            <a:r>
              <a:rPr lang="en-US" altLang="zh-TW" sz="2400" dirty="0" smtClean="0"/>
              <a:t>Return on stockholder equity &gt;20%</a:t>
            </a:r>
          </a:p>
          <a:p>
            <a:r>
              <a:rPr lang="en-US" altLang="zh-TW" sz="2800" dirty="0"/>
              <a:t>To steady financial </a:t>
            </a:r>
            <a:r>
              <a:rPr lang="en-US" altLang="zh-TW" sz="2800" dirty="0" smtClean="0"/>
              <a:t>performance</a:t>
            </a:r>
          </a:p>
          <a:p>
            <a:pPr lvl="1"/>
            <a:r>
              <a:rPr lang="en-US" altLang="zh-TW" sz="2400" dirty="0" smtClean="0"/>
              <a:t>Disney Channel: </a:t>
            </a:r>
            <a:r>
              <a:rPr lang="en-US" altLang="zh-TW" sz="2400" dirty="0" smtClean="0"/>
              <a:t>Create demand</a:t>
            </a:r>
            <a:endParaRPr lang="en-US" altLang="zh-TW" sz="2400" dirty="0" smtClean="0"/>
          </a:p>
          <a:p>
            <a:pPr lvl="1"/>
            <a:r>
              <a:rPr lang="en-US" altLang="zh-TW" sz="2400" dirty="0" smtClean="0"/>
              <a:t>Movie division: cost </a:t>
            </a:r>
            <a:r>
              <a:rPr lang="en-US" altLang="zh-TW" sz="2400" dirty="0"/>
              <a:t>down by producing moderate budget films</a:t>
            </a:r>
            <a:endParaRPr lang="en-US" altLang="zh-TW" sz="2400" dirty="0" smtClean="0"/>
          </a:p>
          <a:p>
            <a:r>
              <a:rPr lang="en-US" altLang="zh-TW" sz="2800" dirty="0" smtClean="0"/>
              <a:t> To maximize </a:t>
            </a:r>
            <a:r>
              <a:rPr lang="en-US" altLang="zh-TW" sz="2800" dirty="0"/>
              <a:t>theme park profitability</a:t>
            </a:r>
            <a:endParaRPr lang="en-US" sz="2800" dirty="0" smtClean="0"/>
          </a:p>
        </p:txBody>
      </p:sp>
      <p:sp>
        <p:nvSpPr>
          <p:cNvPr id="4" name="Slide Number Placeholder 3"/>
          <p:cNvSpPr>
            <a:spLocks noGrp="1"/>
          </p:cNvSpPr>
          <p:nvPr>
            <p:ph type="sldNum" sz="quarter" idx="15"/>
          </p:nvPr>
        </p:nvSpPr>
        <p:spPr/>
        <p:txBody>
          <a:bodyPr/>
          <a:lstStyle/>
          <a:p>
            <a:fld id="{EE5EB8E0-2591-41F9-9DCF-7ADEDA23A138}" type="slidenum">
              <a:rPr lang="en-US" sz="2400" smtClean="0"/>
              <a:t>4</a:t>
            </a:fld>
            <a:endParaRPr lang="en-US" dirty="0"/>
          </a:p>
        </p:txBody>
      </p:sp>
    </p:spTree>
    <p:extLst>
      <p:ext uri="{BB962C8B-B14F-4D97-AF65-F5344CB8AC3E}">
        <p14:creationId xmlns:p14="http://schemas.microsoft.com/office/powerpoint/2010/main" val="16876675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Scope and Emphasis: </a:t>
            </a:r>
            <a:r>
              <a:rPr lang="en-US" dirty="0"/>
              <a:t>Synergy </a:t>
            </a:r>
            <a:r>
              <a:rPr lang="en-US" dirty="0" smtClean="0"/>
              <a:t>Effects</a:t>
            </a:r>
            <a:endParaRPr lang="en-US" dirty="0"/>
          </a:p>
        </p:txBody>
      </p:sp>
      <p:sp>
        <p:nvSpPr>
          <p:cNvPr id="3" name="Content Placeholder 2"/>
          <p:cNvSpPr>
            <a:spLocks noGrp="1"/>
          </p:cNvSpPr>
          <p:nvPr>
            <p:ph sz="quarter" idx="1"/>
          </p:nvPr>
        </p:nvSpPr>
        <p:spPr>
          <a:xfrm>
            <a:off x="457200" y="1600200"/>
            <a:ext cx="8610600" cy="4873752"/>
          </a:xfrm>
        </p:spPr>
        <p:txBody>
          <a:bodyPr>
            <a:noAutofit/>
          </a:bodyPr>
          <a:lstStyle/>
          <a:p>
            <a:pPr fontAlgn="base"/>
            <a:r>
              <a:rPr lang="en-US" sz="2600" dirty="0"/>
              <a:t>Horizontal: rebuild and revitalization</a:t>
            </a:r>
          </a:p>
          <a:p>
            <a:pPr lvl="1" fontAlgn="base"/>
            <a:r>
              <a:rPr lang="en-US" sz="2400" dirty="0"/>
              <a:t>Disney Channel and The Disney Sunday Movie</a:t>
            </a:r>
          </a:p>
          <a:p>
            <a:pPr lvl="1" fontAlgn="base"/>
            <a:r>
              <a:rPr lang="en-US" sz="2400" dirty="0"/>
              <a:t>Touchstone and Walt Disney: budgeted with strong scripts</a:t>
            </a:r>
          </a:p>
          <a:p>
            <a:pPr lvl="1" fontAlgn="base"/>
            <a:r>
              <a:rPr lang="en-US" sz="2400" dirty="0"/>
              <a:t>High investment in animation movie: CAPS system</a:t>
            </a:r>
          </a:p>
          <a:p>
            <a:pPr fontAlgn="base"/>
            <a:r>
              <a:rPr lang="en-US" sz="2600" dirty="0"/>
              <a:t>Vertical: cross-marketing, coordination</a:t>
            </a:r>
          </a:p>
          <a:p>
            <a:pPr lvl="1" fontAlgn="base"/>
            <a:r>
              <a:rPr lang="en-US" sz="2400" dirty="0"/>
              <a:t>Wide range licensing products</a:t>
            </a:r>
          </a:p>
          <a:p>
            <a:pPr lvl="1" fontAlgn="base"/>
            <a:r>
              <a:rPr lang="en-US" sz="2400" dirty="0"/>
              <a:t>Important yearly events: Management coordination</a:t>
            </a:r>
          </a:p>
          <a:p>
            <a:pPr lvl="1" fontAlgn="base"/>
            <a:r>
              <a:rPr lang="en-US" sz="2400" dirty="0"/>
              <a:t>Disney Stores and Disney Press: toys and books for children</a:t>
            </a:r>
          </a:p>
          <a:p>
            <a:pPr lvl="1" fontAlgn="base"/>
            <a:r>
              <a:rPr lang="en-US" sz="2400" dirty="0"/>
              <a:t>Direct mails and catalog </a:t>
            </a:r>
            <a:r>
              <a:rPr lang="en-US" sz="2400" dirty="0" smtClean="0"/>
              <a:t>marketing</a:t>
            </a:r>
            <a:endParaRPr lang="en-US" sz="2400" dirty="0"/>
          </a:p>
        </p:txBody>
      </p:sp>
      <p:sp>
        <p:nvSpPr>
          <p:cNvPr id="4" name="Slide Number Placeholder 3"/>
          <p:cNvSpPr>
            <a:spLocks noGrp="1"/>
          </p:cNvSpPr>
          <p:nvPr>
            <p:ph type="sldNum" sz="quarter" idx="15"/>
          </p:nvPr>
        </p:nvSpPr>
        <p:spPr/>
        <p:txBody>
          <a:bodyPr/>
          <a:lstStyle/>
          <a:p>
            <a:fld id="{EE5EB8E0-2591-41F9-9DCF-7ADEDA23A138}" type="slidenum">
              <a:rPr lang="en-US" smtClean="0"/>
              <a:t>5</a:t>
            </a:fld>
            <a:endParaRPr lang="en-US"/>
          </a:p>
        </p:txBody>
      </p:sp>
    </p:spTree>
    <p:extLst>
      <p:ext uri="{BB962C8B-B14F-4D97-AF65-F5344CB8AC3E}">
        <p14:creationId xmlns:p14="http://schemas.microsoft.com/office/powerpoint/2010/main" val="3784199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and Emphasis: Synergy Effects</a:t>
            </a:r>
          </a:p>
        </p:txBody>
      </p:sp>
      <p:sp>
        <p:nvSpPr>
          <p:cNvPr id="3" name="Content Placeholder 2"/>
          <p:cNvSpPr>
            <a:spLocks noGrp="1"/>
          </p:cNvSpPr>
          <p:nvPr>
            <p:ph sz="quarter" idx="1"/>
          </p:nvPr>
        </p:nvSpPr>
        <p:spPr>
          <a:xfrm>
            <a:off x="457200" y="1600200"/>
            <a:ext cx="8153400" cy="4873752"/>
          </a:xfrm>
        </p:spPr>
        <p:txBody>
          <a:bodyPr>
            <a:normAutofit/>
          </a:bodyPr>
          <a:lstStyle/>
          <a:p>
            <a:pPr fontAlgn="base"/>
            <a:r>
              <a:rPr lang="en-US" sz="2600" dirty="0"/>
              <a:t>Geographical: expansion of theme park</a:t>
            </a:r>
          </a:p>
          <a:p>
            <a:pPr lvl="1" fontAlgn="base"/>
            <a:r>
              <a:rPr lang="en-US" sz="2400" dirty="0"/>
              <a:t>Euro Disney project</a:t>
            </a:r>
          </a:p>
          <a:p>
            <a:pPr lvl="1" fontAlgn="base"/>
            <a:r>
              <a:rPr lang="en-US" sz="2400" dirty="0"/>
              <a:t>New attractions and sections: increase ticket price</a:t>
            </a:r>
          </a:p>
          <a:p>
            <a:pPr lvl="1" fontAlgn="base"/>
            <a:r>
              <a:rPr lang="en-US" sz="2400" dirty="0"/>
              <a:t>Expand and update theme park in Orlando: hotel capacity</a:t>
            </a:r>
          </a:p>
          <a:p>
            <a:endParaRPr lang="en-US" dirty="0"/>
          </a:p>
        </p:txBody>
      </p:sp>
      <p:sp>
        <p:nvSpPr>
          <p:cNvPr id="4" name="Slide Number Placeholder 3"/>
          <p:cNvSpPr>
            <a:spLocks noGrp="1"/>
          </p:cNvSpPr>
          <p:nvPr>
            <p:ph type="sldNum" sz="quarter" idx="15"/>
          </p:nvPr>
        </p:nvSpPr>
        <p:spPr/>
        <p:txBody>
          <a:bodyPr/>
          <a:lstStyle/>
          <a:p>
            <a:fld id="{EE5EB8E0-2591-41F9-9DCF-7ADEDA23A138}" type="slidenum">
              <a:rPr lang="en-US" smtClean="0"/>
              <a:t>6</a:t>
            </a:fld>
            <a:endParaRPr lang="en-US"/>
          </a:p>
        </p:txBody>
      </p:sp>
    </p:spTree>
    <p:extLst>
      <p:ext uri="{BB962C8B-B14F-4D97-AF65-F5344CB8AC3E}">
        <p14:creationId xmlns:p14="http://schemas.microsoft.com/office/powerpoint/2010/main" val="34640827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and Competences 1984-1990: TV &amp; Animation</a:t>
            </a:r>
            <a:endParaRPr lang="en-US" dirty="0"/>
          </a:p>
        </p:txBody>
      </p:sp>
      <p:sp>
        <p:nvSpPr>
          <p:cNvPr id="3" name="Content Placeholder 2"/>
          <p:cNvSpPr>
            <a:spLocks noGrp="1"/>
          </p:cNvSpPr>
          <p:nvPr>
            <p:ph idx="1"/>
          </p:nvPr>
        </p:nvSpPr>
        <p:spPr/>
        <p:txBody>
          <a:bodyPr/>
          <a:lstStyle/>
          <a:p>
            <a:r>
              <a:rPr lang="en-US" sz="2400" dirty="0" smtClean="0"/>
              <a:t>Management Strategy: Commitment to Quality </a:t>
            </a:r>
          </a:p>
          <a:p>
            <a:pPr lvl="2"/>
            <a:r>
              <a:rPr lang="en-US" sz="2400" dirty="0" smtClean="0"/>
              <a:t>Newly launched Disney Channel</a:t>
            </a:r>
          </a:p>
          <a:p>
            <a:pPr lvl="2"/>
            <a:r>
              <a:rPr lang="en-US" sz="2400" dirty="0" smtClean="0"/>
              <a:t>1986 </a:t>
            </a:r>
            <a:r>
              <a:rPr lang="en-US" sz="2400" i="1" dirty="0" smtClean="0"/>
              <a:t>Disney Sunday Movie </a:t>
            </a:r>
            <a:r>
              <a:rPr lang="en-US" sz="2400" dirty="0" smtClean="0"/>
              <a:t>ABC</a:t>
            </a:r>
          </a:p>
          <a:p>
            <a:pPr lvl="2"/>
            <a:r>
              <a:rPr lang="en-US" sz="2400" dirty="0" smtClean="0"/>
              <a:t>Golden Girls Sitcom</a:t>
            </a:r>
          </a:p>
          <a:p>
            <a:pPr lvl="2"/>
            <a:r>
              <a:rPr lang="en-US" sz="2400" dirty="0" err="1" smtClean="0"/>
              <a:t>Siskel</a:t>
            </a:r>
            <a:r>
              <a:rPr lang="en-US" sz="2400" dirty="0" smtClean="0"/>
              <a:t> &amp; Ebert at the Movies</a:t>
            </a:r>
          </a:p>
          <a:p>
            <a:pPr lvl="2"/>
            <a:r>
              <a:rPr lang="en-US" sz="2400" dirty="0" smtClean="0"/>
              <a:t>Live with Regis &amp; Kathie Lee</a:t>
            </a:r>
          </a:p>
          <a:p>
            <a:pPr lvl="2"/>
            <a:r>
              <a:rPr lang="en-US" sz="2400" dirty="0" smtClean="0"/>
              <a:t>Sold syndication to independent TV stations</a:t>
            </a:r>
          </a:p>
          <a:p>
            <a:r>
              <a:rPr lang="en-US" sz="3000" dirty="0" smtClean="0"/>
              <a:t>Increased turnaround animation</a:t>
            </a:r>
          </a:p>
          <a:p>
            <a:pPr lvl="1"/>
            <a:r>
              <a:rPr lang="en-US" sz="2700" dirty="0" smtClean="0"/>
              <a:t>New movie every 12-18 months, not years</a:t>
            </a:r>
          </a:p>
          <a:p>
            <a:pPr lvl="1"/>
            <a:r>
              <a:rPr lang="en-US" sz="2700" dirty="0" smtClean="0"/>
              <a:t>Merchandise potential</a:t>
            </a:r>
          </a:p>
        </p:txBody>
      </p:sp>
      <p:sp>
        <p:nvSpPr>
          <p:cNvPr id="4" name="Slide Number Placeholder 3"/>
          <p:cNvSpPr>
            <a:spLocks noGrp="1"/>
          </p:cNvSpPr>
          <p:nvPr>
            <p:ph type="sldNum" sz="quarter" idx="15"/>
          </p:nvPr>
        </p:nvSpPr>
        <p:spPr/>
        <p:txBody>
          <a:bodyPr/>
          <a:lstStyle/>
          <a:p>
            <a:fld id="{EE5EB8E0-2591-41F9-9DCF-7ADEDA23A138}" type="slidenum">
              <a:rPr lang="en-US" smtClean="0"/>
              <a:t>7</a:t>
            </a:fld>
            <a:endParaRPr lang="en-US"/>
          </a:p>
        </p:txBody>
      </p:sp>
    </p:spTree>
    <p:extLst>
      <p:ext uri="{BB962C8B-B14F-4D97-AF65-F5344CB8AC3E}">
        <p14:creationId xmlns:p14="http://schemas.microsoft.com/office/powerpoint/2010/main" val="660818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 and Competences 1984-1990: </a:t>
            </a:r>
            <a:r>
              <a:rPr lang="en-US" dirty="0" smtClean="0"/>
              <a:t>Movies</a:t>
            </a:r>
            <a:endParaRPr lang="en-US" dirty="0"/>
          </a:p>
        </p:txBody>
      </p:sp>
      <p:sp>
        <p:nvSpPr>
          <p:cNvPr id="3" name="Content Placeholder 2"/>
          <p:cNvSpPr>
            <a:spLocks noGrp="1"/>
          </p:cNvSpPr>
          <p:nvPr>
            <p:ph sz="quarter" idx="1"/>
          </p:nvPr>
        </p:nvSpPr>
        <p:spPr/>
        <p:txBody>
          <a:bodyPr/>
          <a:lstStyle/>
          <a:p>
            <a:r>
              <a:rPr lang="en-US" dirty="0" smtClean="0"/>
              <a:t>Management Strategy: Revitalization &amp; Growth</a:t>
            </a:r>
          </a:p>
          <a:p>
            <a:r>
              <a:rPr lang="en-US" dirty="0" smtClean="0"/>
              <a:t>1984 – box office share 4 percent</a:t>
            </a:r>
          </a:p>
          <a:p>
            <a:pPr lvl="1"/>
            <a:r>
              <a:rPr lang="en-US" dirty="0" smtClean="0"/>
              <a:t>Lowest among major studios</a:t>
            </a:r>
          </a:p>
          <a:p>
            <a:pPr lvl="1"/>
            <a:r>
              <a:rPr lang="en-US" i="1" dirty="0" smtClean="0"/>
              <a:t>Down and Out in Beverly Hills</a:t>
            </a:r>
          </a:p>
          <a:p>
            <a:pPr lvl="1"/>
            <a:r>
              <a:rPr lang="en-US" dirty="0" smtClean="0"/>
              <a:t>27 of 33 movies profitable after </a:t>
            </a:r>
            <a:r>
              <a:rPr lang="en-US" i="1" dirty="0" smtClean="0"/>
              <a:t>Down and Out</a:t>
            </a:r>
          </a:p>
          <a:p>
            <a:r>
              <a:rPr lang="en-US" dirty="0" smtClean="0"/>
              <a:t>1988 – box office share 19 percent</a:t>
            </a:r>
          </a:p>
          <a:p>
            <a:pPr lvl="1"/>
            <a:r>
              <a:rPr lang="en-US" dirty="0" smtClean="0"/>
              <a:t>Leader in movies </a:t>
            </a:r>
          </a:p>
          <a:p>
            <a:r>
              <a:rPr lang="en-US" dirty="0" smtClean="0"/>
              <a:t>Changes led to transformation: </a:t>
            </a:r>
          </a:p>
          <a:p>
            <a:pPr lvl="1"/>
            <a:r>
              <a:rPr lang="en-US" dirty="0" smtClean="0"/>
              <a:t>Budgets below industry average</a:t>
            </a:r>
          </a:p>
          <a:p>
            <a:pPr lvl="1"/>
            <a:r>
              <a:rPr lang="en-US" dirty="0" smtClean="0"/>
              <a:t>Multi-year talent contracts</a:t>
            </a:r>
          </a:p>
          <a:p>
            <a:pPr lvl="1"/>
            <a:r>
              <a:rPr lang="en-US" dirty="0" smtClean="0"/>
              <a:t>Minimized inappropriate content</a:t>
            </a:r>
            <a:endParaRPr lang="en-US" dirty="0"/>
          </a:p>
        </p:txBody>
      </p:sp>
      <p:sp>
        <p:nvSpPr>
          <p:cNvPr id="4" name="Slide Number Placeholder 3"/>
          <p:cNvSpPr>
            <a:spLocks noGrp="1"/>
          </p:cNvSpPr>
          <p:nvPr>
            <p:ph type="sldNum" sz="quarter" idx="15"/>
          </p:nvPr>
        </p:nvSpPr>
        <p:spPr/>
        <p:txBody>
          <a:bodyPr/>
          <a:lstStyle/>
          <a:p>
            <a:fld id="{EE5EB8E0-2591-41F9-9DCF-7ADEDA23A138}" type="slidenum">
              <a:rPr lang="en-US" smtClean="0"/>
              <a:t>8</a:t>
            </a:fld>
            <a:endParaRPr lang="en-US"/>
          </a:p>
        </p:txBody>
      </p:sp>
    </p:spTree>
    <p:extLst>
      <p:ext uri="{BB962C8B-B14F-4D97-AF65-F5344CB8AC3E}">
        <p14:creationId xmlns:p14="http://schemas.microsoft.com/office/powerpoint/2010/main" val="10462755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467600" cy="1143000"/>
          </a:xfrm>
        </p:spPr>
        <p:txBody>
          <a:bodyPr/>
          <a:lstStyle/>
          <a:p>
            <a:r>
              <a:rPr lang="en-US" dirty="0"/>
              <a:t>Resource and Competences 1984-1990: </a:t>
            </a:r>
            <a:r>
              <a:rPr lang="en-US" dirty="0" smtClean="0"/>
              <a:t>Theme Parks</a:t>
            </a:r>
            <a:endParaRPr lang="en-US" dirty="0"/>
          </a:p>
        </p:txBody>
      </p:sp>
      <p:sp>
        <p:nvSpPr>
          <p:cNvPr id="3" name="Content Placeholder 2"/>
          <p:cNvSpPr>
            <a:spLocks noGrp="1"/>
          </p:cNvSpPr>
          <p:nvPr>
            <p:ph sz="quarter" idx="1"/>
          </p:nvPr>
        </p:nvSpPr>
        <p:spPr>
          <a:xfrm>
            <a:off x="457200" y="1143000"/>
            <a:ext cx="8229600" cy="5562600"/>
          </a:xfrm>
        </p:spPr>
        <p:txBody>
          <a:bodyPr>
            <a:normAutofit lnSpcReduction="10000"/>
          </a:bodyPr>
          <a:lstStyle/>
          <a:p>
            <a:r>
              <a:rPr lang="en-US" dirty="0" smtClean="0"/>
              <a:t>Management Strategy: </a:t>
            </a:r>
            <a:r>
              <a:rPr lang="en-US" dirty="0"/>
              <a:t>M</a:t>
            </a:r>
            <a:r>
              <a:rPr lang="en-US" dirty="0" smtClean="0"/>
              <a:t>aximize Profitability</a:t>
            </a:r>
          </a:p>
          <a:p>
            <a:r>
              <a:rPr lang="en-US" dirty="0" smtClean="0"/>
              <a:t>1986: Captain EO attraction</a:t>
            </a:r>
          </a:p>
          <a:p>
            <a:r>
              <a:rPr lang="en-US" dirty="0" smtClean="0"/>
              <a:t>1989: Disney-MGM Studios Theme Park opens</a:t>
            </a:r>
          </a:p>
          <a:p>
            <a:pPr marL="0" indent="0">
              <a:buNone/>
            </a:pPr>
            <a:r>
              <a:rPr lang="en-US" dirty="0"/>
              <a:t>	</a:t>
            </a:r>
            <a:r>
              <a:rPr lang="en-US" dirty="0" smtClean="0"/>
              <a:t>   Pleasure Island nightlife complex opens</a:t>
            </a:r>
          </a:p>
          <a:p>
            <a:r>
              <a:rPr lang="en-US" dirty="0" smtClean="0"/>
              <a:t>Attendance-building strategies </a:t>
            </a:r>
            <a:r>
              <a:rPr lang="en-US" dirty="0" smtClean="0">
                <a:sym typeface="Wingdings" panose="05000000000000000000" pitchFamily="2" charset="2"/>
              </a:rPr>
              <a:t> rapid revenue &amp; profit growth</a:t>
            </a:r>
          </a:p>
          <a:p>
            <a:endParaRPr lang="en-US" dirty="0">
              <a:sym typeface="Wingdings" panose="05000000000000000000" pitchFamily="2" charset="2"/>
            </a:endParaRPr>
          </a:p>
          <a:p>
            <a:endParaRPr lang="en-US" dirty="0" smtClean="0">
              <a:sym typeface="Wingdings" panose="05000000000000000000" pitchFamily="2" charset="2"/>
            </a:endParaRPr>
          </a:p>
          <a:p>
            <a:pPr marL="0" indent="0">
              <a:buNone/>
            </a:pPr>
            <a:endParaRPr lang="en-US" dirty="0" smtClean="0">
              <a:sym typeface="Wingdings" panose="05000000000000000000" pitchFamily="2" charset="2"/>
            </a:endParaRPr>
          </a:p>
          <a:p>
            <a:endParaRPr lang="en-US" dirty="0" smtClean="0">
              <a:sym typeface="Wingdings" panose="05000000000000000000" pitchFamily="2" charset="2"/>
            </a:endParaRPr>
          </a:p>
          <a:p>
            <a:r>
              <a:rPr lang="en-US" dirty="0" smtClean="0">
                <a:sym typeface="Wingdings" panose="05000000000000000000" pitchFamily="2" charset="2"/>
              </a:rPr>
              <a:t>Disney Development Company</a:t>
            </a:r>
          </a:p>
          <a:p>
            <a:r>
              <a:rPr lang="en-US" dirty="0" smtClean="0">
                <a:sym typeface="Wingdings" panose="05000000000000000000" pitchFamily="2" charset="2"/>
              </a:rPr>
              <a:t>Hotel expansion</a:t>
            </a:r>
          </a:p>
          <a:p>
            <a:r>
              <a:rPr lang="en-US" dirty="0" smtClean="0">
                <a:sym typeface="Wingdings" panose="05000000000000000000" pitchFamily="2" charset="2"/>
              </a:rPr>
              <a:t>Convention center</a:t>
            </a:r>
            <a:endParaRPr lang="en-US" dirty="0" smtClean="0"/>
          </a:p>
        </p:txBody>
      </p:sp>
      <p:sp>
        <p:nvSpPr>
          <p:cNvPr id="4" name="Slide Number Placeholder 3"/>
          <p:cNvSpPr>
            <a:spLocks noGrp="1"/>
          </p:cNvSpPr>
          <p:nvPr>
            <p:ph type="sldNum" sz="quarter" idx="15"/>
          </p:nvPr>
        </p:nvSpPr>
        <p:spPr/>
        <p:txBody>
          <a:bodyPr/>
          <a:lstStyle/>
          <a:p>
            <a:fld id="{EE5EB8E0-2591-41F9-9DCF-7ADEDA23A138}" type="slidenum">
              <a:rPr lang="en-US" sz="2400" smtClean="0"/>
              <a:t>9</a:t>
            </a:fld>
            <a:endParaRPr lang="en-US" dirty="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171" y="3657600"/>
            <a:ext cx="7696200" cy="1352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942782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890</Words>
  <Application>Microsoft Office PowerPoint</Application>
  <PresentationFormat>On-screen Show (4:3)</PresentationFormat>
  <Paragraphs>181</Paragraphs>
  <Slides>13</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新細明體</vt:lpstr>
      <vt:lpstr>Arial</vt:lpstr>
      <vt:lpstr>Calibri</vt:lpstr>
      <vt:lpstr>Century Schoolbook</vt:lpstr>
      <vt:lpstr>Wingdings</vt:lpstr>
      <vt:lpstr>Wingdings 2</vt:lpstr>
      <vt:lpstr>Oriel</vt:lpstr>
      <vt:lpstr>The Walt Disney Company: 1984-1990</vt:lpstr>
      <vt:lpstr>Agenda</vt:lpstr>
      <vt:lpstr>Non Economic Purpose of Disney</vt:lpstr>
      <vt:lpstr>Economic Purposes of Disney</vt:lpstr>
      <vt:lpstr>Scope and Emphasis: Synergy Effects</vt:lpstr>
      <vt:lpstr>Scope and Emphasis: Synergy Effects</vt:lpstr>
      <vt:lpstr>Resource and Competences 1984-1990: TV &amp; Animation</vt:lpstr>
      <vt:lpstr>Resource and Competences 1984-1990: Movies</vt:lpstr>
      <vt:lpstr>Resource and Competences 1984-1990: Theme Parks</vt:lpstr>
      <vt:lpstr>Resource and Competences 1984-1990: New Business</vt:lpstr>
      <vt:lpstr>Organization and Tradition: Cornerstone of the Turnaround in 1984 ~1990</vt:lpstr>
      <vt:lpstr>Organization and Tradition: Available Resources &amp; Coordination</vt:lpstr>
      <vt:lpstr>PowerPoint Presentation</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Policies that Built Netflix Tradition</dc:title>
  <dc:creator>Amanda</dc:creator>
  <cp:lastModifiedBy>Windows User</cp:lastModifiedBy>
  <cp:revision>269</cp:revision>
  <dcterms:created xsi:type="dcterms:W3CDTF">2014-01-30T17:32:10Z</dcterms:created>
  <dcterms:modified xsi:type="dcterms:W3CDTF">2014-04-01T15:45:02Z</dcterms:modified>
</cp:coreProperties>
</file>