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6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4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0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8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5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9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5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9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7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4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7F20-4D54-429D-A40B-89DA48AB4C07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839E9-FCEC-4982-B43F-627BA318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6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Why Do People Get Tattoos?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Tamara Bonet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Prof. Ziek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MCA 264 – PR Research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 May 2013</a:t>
            </a:r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Clients: White Plains &amp; surrounding Westchester </a:t>
            </a:r>
            <a:r>
              <a:rPr lang="en-US" dirty="0" smtClean="0"/>
              <a:t>community, primarily </a:t>
            </a:r>
            <a:r>
              <a:rPr lang="en-US" dirty="0" smtClean="0"/>
              <a:t>Caucasian</a:t>
            </a:r>
            <a:r>
              <a:rPr lang="en-US" dirty="0" smtClean="0"/>
              <a:t> &amp; Hispanic</a:t>
            </a:r>
            <a:endParaRPr lang="en-US" dirty="0" smtClean="0"/>
          </a:p>
          <a:p>
            <a:r>
              <a:rPr lang="en-US" dirty="0" smtClean="0"/>
              <a:t>Strengths: All monetary transactions, portraits, national recognition, high referral rate</a:t>
            </a:r>
          </a:p>
          <a:p>
            <a:r>
              <a:rPr lang="en-US" dirty="0" smtClean="0"/>
              <a:t>Weaknesses: 4 artists, lack of social media &amp; website usage, promotions</a:t>
            </a:r>
          </a:p>
          <a:p>
            <a:r>
              <a:rPr lang="en-US" dirty="0" smtClean="0"/>
              <a:t>Products: All inks, aftercare, apparel</a:t>
            </a:r>
          </a:p>
          <a:p>
            <a:r>
              <a:rPr lang="en-US" dirty="0" smtClean="0"/>
              <a:t>Competition: Big Joe’s &amp; Son</a:t>
            </a:r>
          </a:p>
          <a:p>
            <a:r>
              <a:rPr lang="en-US" dirty="0" smtClean="0"/>
              <a:t>Issues: Long waitlists, not enough artists</a:t>
            </a:r>
          </a:p>
        </p:txBody>
      </p:sp>
    </p:spTree>
    <p:extLst>
      <p:ext uri="{BB962C8B-B14F-4D97-AF65-F5344CB8AC3E}">
        <p14:creationId xmlns:p14="http://schemas.microsoft.com/office/powerpoint/2010/main" val="389243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&amp;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I looking for?: Why do people get tattoos? Is it for themselves, someone else, memory? </a:t>
            </a:r>
          </a:p>
          <a:p>
            <a:r>
              <a:rPr lang="en-US" dirty="0" smtClean="0"/>
              <a:t>Most common reason is memory/symbolic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213822"/>
              </p:ext>
            </p:extLst>
          </p:nvPr>
        </p:nvGraphicFramePr>
        <p:xfrm>
          <a:off x="2286001" y="3733801"/>
          <a:ext cx="6629400" cy="2958591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828675"/>
                <a:gridCol w="828675"/>
                <a:gridCol w="828675"/>
                <a:gridCol w="828675"/>
                <a:gridCol w="828675"/>
                <a:gridCol w="828675"/>
                <a:gridCol w="828675"/>
                <a:gridCol w="828675"/>
              </a:tblGrid>
              <a:tr h="4475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#</a:t>
                      </a:r>
                      <a:endParaRPr lang="en-US" sz="1100">
                        <a:solidFill>
                          <a:srgbClr val="FFFF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Answer</a:t>
                      </a:r>
                      <a:endParaRPr lang="en-US" sz="1100">
                        <a:solidFill>
                          <a:srgbClr val="FFFF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FFFF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FFFF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solidFill>
                          <a:srgbClr val="FFFF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solidFill>
                          <a:srgbClr val="FFFF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solidFill>
                          <a:srgbClr val="FFFF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 Responses</a:t>
                      </a:r>
                      <a:endParaRPr lang="en-US" sz="1100">
                        <a:solidFill>
                          <a:srgbClr val="FFFF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/>
                </a:tc>
              </a:tr>
              <a:tr h="270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Flower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</a:tr>
              <a:tr h="270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Quote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</a:tr>
              <a:tr h="270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Religious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</a:tr>
              <a:tr h="4922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Memory/Symbolic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</a:tr>
              <a:tr h="934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Random/Heat of the moment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</a:tr>
              <a:tr h="270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7305" marB="2730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31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Problem: Bring in a featured artist to alleviate stress &amp; wait time, update social media and website to encourage creativity (promotions)</a:t>
            </a:r>
          </a:p>
          <a:p>
            <a:r>
              <a:rPr lang="en-US" dirty="0" smtClean="0"/>
              <a:t>Strategy: Use social media to encourage creative art to feature in contest</a:t>
            </a:r>
          </a:p>
          <a:p>
            <a:pPr lvl="1"/>
            <a:r>
              <a:rPr lang="en-US" dirty="0" smtClean="0"/>
              <a:t>Use website to promote portfolios</a:t>
            </a:r>
          </a:p>
          <a:p>
            <a:pPr lvl="1"/>
            <a:r>
              <a:rPr lang="en-US" dirty="0" smtClean="0"/>
              <a:t> Use contests to encourage creativity and personality; prize = X% off </a:t>
            </a:r>
          </a:p>
          <a:p>
            <a:r>
              <a:rPr lang="en-US" dirty="0" smtClean="0"/>
              <a:t>Calendar: Contests or simple promotion during the 3 busiest and quietest months. </a:t>
            </a:r>
          </a:p>
          <a:p>
            <a:r>
              <a:rPr lang="en-US" dirty="0" smtClean="0"/>
              <a:t>Budget: 10% to 15% off depending on the month, but make 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316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262</Words>
  <Application>Microsoft Office PowerPoint</Application>
  <PresentationFormat>On-screen Show (4:3)</PresentationFormat>
  <Paragraphs>78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Why Do People Get Tattoos?</vt:lpstr>
      <vt:lpstr>Executive Summary</vt:lpstr>
      <vt:lpstr>Needs &amp; Results</vt:lpstr>
      <vt:lpstr>Communication Plan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People Get Tattoos?</dc:title>
  <dc:creator>Windows User</dc:creator>
  <cp:lastModifiedBy>Windows User</cp:lastModifiedBy>
  <cp:revision>8</cp:revision>
  <dcterms:created xsi:type="dcterms:W3CDTF">2013-05-04T16:38:47Z</dcterms:created>
  <dcterms:modified xsi:type="dcterms:W3CDTF">2013-05-06T13:58:04Z</dcterms:modified>
</cp:coreProperties>
</file>