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4" r:id="rId1"/>
  </p:sldMasterIdLst>
  <p:sldIdLst>
    <p:sldId id="256" r:id="rId2"/>
    <p:sldId id="257" r:id="rId3"/>
    <p:sldId id="258" r:id="rId4"/>
    <p:sldId id="260" r:id="rId5"/>
    <p:sldId id="259" r:id="rId6"/>
    <p:sldId id="261" r:id="rId7"/>
    <p:sldId id="263" r:id="rId8"/>
    <p:sldId id="264" r:id="rId9"/>
    <p:sldId id="262"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5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D728701E-CAF4-4159-9B3E-41C86DFFA30D}" type="datetimeFigureOut">
              <a:rPr lang="en-US" smtClean="0"/>
              <a:t>12/11/12</a:t>
            </a:fld>
            <a:endParaRPr lang="en-US"/>
          </a:p>
        </p:txBody>
      </p:sp>
      <p:sp>
        <p:nvSpPr>
          <p:cNvPr id="17" name="Slide Number Placeholder 16"/>
          <p:cNvSpPr>
            <a:spLocks noGrp="1"/>
          </p:cNvSpPr>
          <p:nvPr>
            <p:ph type="sldNum" sz="quarter" idx="11"/>
          </p:nvPr>
        </p:nvSpPr>
        <p:spPr/>
        <p:txBody>
          <a:bodyPr/>
          <a:lstStyle/>
          <a:p>
            <a:fld id="{57AF16DE-A0D5-4438-950F-5B1E159C2C28}"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DD626-D912-494A-A26F-FBD6AFA9CADF}" type="datetimeFigureOut">
              <a:rPr lang="en-US" smtClean="0"/>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12C3-059B-3B47-BE2F-791693B385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DD626-D912-494A-A26F-FBD6AFA9CADF}" type="datetimeFigureOut">
              <a:rPr lang="en-US" smtClean="0"/>
              <a:t>12/11/12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112C3-059B-3B47-BE2F-791693B3856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D0ADD626-D912-494A-A26F-FBD6AFA9CADF}" type="datetimeFigureOut">
              <a:rPr lang="en-US" smtClean="0"/>
              <a:t>12/11/12</a:t>
            </a:fld>
            <a:endParaRPr lang="en-US"/>
          </a:p>
        </p:txBody>
      </p:sp>
      <p:sp>
        <p:nvSpPr>
          <p:cNvPr id="12" name="Slide Number Placeholder 11"/>
          <p:cNvSpPr>
            <a:spLocks noGrp="1"/>
          </p:cNvSpPr>
          <p:nvPr>
            <p:ph type="sldNum" sz="quarter" idx="15"/>
          </p:nvPr>
        </p:nvSpPr>
        <p:spPr/>
        <p:txBody>
          <a:bodyPr/>
          <a:lstStyle/>
          <a:p>
            <a:fld id="{DAD112C3-059B-3B47-BE2F-791693B3856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D728701E-CAF4-4159-9B3E-41C86DFFA30D}" type="datetimeFigureOut">
              <a:rPr lang="en-US" smtClean="0"/>
              <a:t>12/11/12</a:t>
            </a:fld>
            <a:endParaRPr lang="en-US"/>
          </a:p>
        </p:txBody>
      </p:sp>
      <p:sp>
        <p:nvSpPr>
          <p:cNvPr id="14" name="Slide Number Placeholder 13"/>
          <p:cNvSpPr>
            <a:spLocks noGrp="1"/>
          </p:cNvSpPr>
          <p:nvPr>
            <p:ph type="sldNum" sz="quarter" idx="11"/>
          </p:nvPr>
        </p:nvSpPr>
        <p:spPr/>
        <p:txBody>
          <a:bodyPr/>
          <a:lstStyle/>
          <a:p>
            <a:fld id="{57AF16DE-A0D5-4438-950F-5B1E159C2C28}"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D0ADD626-D912-494A-A26F-FBD6AFA9CADF}" type="datetimeFigureOut">
              <a:rPr lang="en-US" smtClean="0"/>
              <a:t>12/11/12</a:t>
            </a:fld>
            <a:endParaRPr lang="en-US"/>
          </a:p>
        </p:txBody>
      </p:sp>
      <p:sp>
        <p:nvSpPr>
          <p:cNvPr id="12" name="Slide Number Placeholder 11"/>
          <p:cNvSpPr>
            <a:spLocks noGrp="1"/>
          </p:cNvSpPr>
          <p:nvPr>
            <p:ph type="sldNum" sz="quarter" idx="16"/>
          </p:nvPr>
        </p:nvSpPr>
        <p:spPr/>
        <p:txBody>
          <a:bodyPr/>
          <a:lstStyle/>
          <a:p>
            <a:fld id="{DAD112C3-059B-3B47-BE2F-791693B3856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D0ADD626-D912-494A-A26F-FBD6AFA9CADF}" type="datetimeFigureOut">
              <a:rPr lang="en-US" smtClean="0"/>
              <a:t>12/11/12</a:t>
            </a:fld>
            <a:endParaRPr lang="en-US"/>
          </a:p>
        </p:txBody>
      </p:sp>
      <p:sp>
        <p:nvSpPr>
          <p:cNvPr id="12" name="Slide Number Placeholder 11"/>
          <p:cNvSpPr>
            <a:spLocks noGrp="1"/>
          </p:cNvSpPr>
          <p:nvPr>
            <p:ph type="sldNum" sz="quarter" idx="17"/>
          </p:nvPr>
        </p:nvSpPr>
        <p:spPr/>
        <p:txBody>
          <a:bodyPr/>
          <a:lstStyle/>
          <a:p>
            <a:fld id="{DAD112C3-059B-3B47-BE2F-791693B3856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D0ADD626-D912-494A-A26F-FBD6AFA9CADF}" type="datetimeFigureOut">
              <a:rPr lang="en-US" smtClean="0"/>
              <a:t>12/11/12</a:t>
            </a:fld>
            <a:endParaRPr lang="en-US"/>
          </a:p>
        </p:txBody>
      </p:sp>
      <p:sp>
        <p:nvSpPr>
          <p:cNvPr id="16" name="Slide Number Placeholder 15"/>
          <p:cNvSpPr>
            <a:spLocks noGrp="1"/>
          </p:cNvSpPr>
          <p:nvPr>
            <p:ph type="sldNum" sz="quarter" idx="11"/>
          </p:nvPr>
        </p:nvSpPr>
        <p:spPr/>
        <p:txBody>
          <a:bodyPr/>
          <a:lstStyle/>
          <a:p>
            <a:fld id="{DAD112C3-059B-3B47-BE2F-791693B3856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0ADD626-D912-494A-A26F-FBD6AFA9CADF}" type="datetimeFigureOut">
              <a:rPr lang="en-US" smtClean="0"/>
              <a:t>12/11/12</a:t>
            </a:fld>
            <a:endParaRPr lang="en-US"/>
          </a:p>
        </p:txBody>
      </p:sp>
      <p:sp>
        <p:nvSpPr>
          <p:cNvPr id="8" name="Slide Number Placeholder 7"/>
          <p:cNvSpPr>
            <a:spLocks noGrp="1"/>
          </p:cNvSpPr>
          <p:nvPr>
            <p:ph type="sldNum" sz="quarter" idx="11"/>
          </p:nvPr>
        </p:nvSpPr>
        <p:spPr/>
        <p:txBody>
          <a:bodyPr/>
          <a:lstStyle/>
          <a:p>
            <a:fld id="{DAD112C3-059B-3B47-BE2F-791693B3856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D0ADD626-D912-494A-A26F-FBD6AFA9CADF}" type="datetimeFigureOut">
              <a:rPr lang="en-US" smtClean="0"/>
              <a:t>12/11/12</a:t>
            </a:fld>
            <a:endParaRPr lang="en-US"/>
          </a:p>
        </p:txBody>
      </p:sp>
      <p:sp>
        <p:nvSpPr>
          <p:cNvPr id="19" name="Slide Number Placeholder 18"/>
          <p:cNvSpPr>
            <a:spLocks noGrp="1"/>
          </p:cNvSpPr>
          <p:nvPr>
            <p:ph type="sldNum" sz="quarter" idx="16"/>
          </p:nvPr>
        </p:nvSpPr>
        <p:spPr/>
        <p:txBody>
          <a:bodyPr/>
          <a:lstStyle/>
          <a:p>
            <a:fld id="{F38DF745-7D3F-47F4-83A3-874385CFAA69}"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D0ADD626-D912-494A-A26F-FBD6AFA9CADF}" type="datetimeFigureOut">
              <a:rPr lang="en-US" smtClean="0"/>
              <a:t>12/11/12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DAD112C3-059B-3B47-BE2F-791693B3856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D0ADD626-D912-494A-A26F-FBD6AFA9CADF}" type="datetimeFigureOut">
              <a:rPr lang="en-US" smtClean="0"/>
              <a:t>12/11/12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DAD112C3-059B-3B47-BE2F-791693B3856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comp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274" y="1772379"/>
            <a:ext cx="4825533" cy="4825533"/>
          </a:xfrm>
          <a:prstGeom prst="rect">
            <a:avLst/>
          </a:prstGeom>
        </p:spPr>
      </p:pic>
      <p:sp>
        <p:nvSpPr>
          <p:cNvPr id="3" name="Subtitle 2"/>
          <p:cNvSpPr>
            <a:spLocks noGrp="1"/>
          </p:cNvSpPr>
          <p:nvPr>
            <p:ph type="subTitle" idx="1"/>
          </p:nvPr>
        </p:nvSpPr>
        <p:spPr>
          <a:xfrm>
            <a:off x="2456157" y="838535"/>
            <a:ext cx="4013200" cy="428625"/>
          </a:xfrm>
        </p:spPr>
        <p:txBody>
          <a:bodyPr/>
          <a:lstStyle/>
          <a:p>
            <a:r>
              <a:rPr lang="en-US" b="1" dirty="0" smtClean="0">
                <a:solidFill>
                  <a:srgbClr val="FFFFFF"/>
                </a:solidFill>
              </a:rPr>
              <a:t>By Samantha Clarke</a:t>
            </a:r>
            <a:endParaRPr lang="en-US" b="1" dirty="0">
              <a:solidFill>
                <a:srgbClr val="FFFFFF"/>
              </a:solidFill>
            </a:endParaRPr>
          </a:p>
        </p:txBody>
      </p:sp>
      <p:sp>
        <p:nvSpPr>
          <p:cNvPr id="2" name="Title 1"/>
          <p:cNvSpPr>
            <a:spLocks noGrp="1"/>
          </p:cNvSpPr>
          <p:nvPr>
            <p:ph type="title"/>
          </p:nvPr>
        </p:nvSpPr>
        <p:spPr>
          <a:xfrm>
            <a:off x="2456157" y="29164"/>
            <a:ext cx="4013200" cy="599440"/>
          </a:xfrm>
        </p:spPr>
        <p:txBody>
          <a:bodyPr>
            <a:normAutofit/>
          </a:bodyPr>
          <a:lstStyle/>
          <a:p>
            <a:r>
              <a:rPr lang="en-US" sz="3200" dirty="0" smtClean="0">
                <a:solidFill>
                  <a:srgbClr val="000000"/>
                </a:solidFill>
              </a:rPr>
              <a:t>Tier One</a:t>
            </a:r>
            <a:endParaRPr lang="en-US" sz="3200" dirty="0">
              <a:solidFill>
                <a:srgbClr val="000000"/>
              </a:solidFill>
            </a:endParaRPr>
          </a:p>
        </p:txBody>
      </p:sp>
    </p:spTree>
    <p:extLst>
      <p:ext uri="{BB962C8B-B14F-4D97-AF65-F5344CB8AC3E}">
        <p14:creationId xmlns:p14="http://schemas.microsoft.com/office/powerpoint/2010/main" val="1169883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endParaRPr lang="en-US" dirty="0"/>
          </a:p>
          <a:p>
            <a:endParaRPr lang="en-US" dirty="0" smtClean="0"/>
          </a:p>
          <a:p>
            <a:r>
              <a:rPr lang="en-US" sz="3200" dirty="0" smtClean="0"/>
              <a:t>“Those who wait to see which way the wind is blowing will be unfurling their sails while the competition is crossing the finish line.”</a:t>
            </a:r>
            <a:endParaRPr lang="en-US" sz="3200" dirty="0"/>
          </a:p>
        </p:txBody>
      </p:sp>
      <p:sp>
        <p:nvSpPr>
          <p:cNvPr id="3" name="Title 2"/>
          <p:cNvSpPr>
            <a:spLocks noGrp="1"/>
          </p:cNvSpPr>
          <p:nvPr>
            <p:ph type="title"/>
          </p:nvPr>
        </p:nvSpPr>
        <p:spPr/>
        <p:txBody>
          <a:bodyPr/>
          <a:lstStyle/>
          <a:p>
            <a:r>
              <a:rPr lang="en-US" dirty="0" smtClean="0"/>
              <a:t>Muriel “</a:t>
            </a:r>
            <a:r>
              <a:rPr lang="en-US" dirty="0" err="1" smtClean="0"/>
              <a:t>Mickie</a:t>
            </a:r>
            <a:r>
              <a:rPr lang="en-US" dirty="0" smtClean="0"/>
              <a:t>” Siebert</a:t>
            </a:r>
            <a:endParaRPr lang="en-US" dirty="0"/>
          </a:p>
        </p:txBody>
      </p:sp>
    </p:spTree>
    <p:extLst>
      <p:ext uri="{BB962C8B-B14F-4D97-AF65-F5344CB8AC3E}">
        <p14:creationId xmlns:p14="http://schemas.microsoft.com/office/powerpoint/2010/main" val="969757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r>
              <a:rPr lang="en-US" dirty="0"/>
              <a:t>Strategic, Achiever, Woo, Communication, Relator</a:t>
            </a:r>
          </a:p>
          <a:p>
            <a:pPr lvl="1"/>
            <a:r>
              <a:rPr lang="en-US" sz="2100" dirty="0"/>
              <a:t>These characteristics were the basis of my leadership experience. Realizing that the characteristics I already obtain, were leadership qualities, made me feel more confident and made me think of ways I could express these, as well as work on the characteristics I do not have.</a:t>
            </a:r>
          </a:p>
          <a:p>
            <a:pPr lvl="1"/>
            <a:r>
              <a:rPr lang="en-US" sz="2100" dirty="0"/>
              <a:t>Each theme is so different and unique, yet all work together. Without one, the others would not succeed. I believe that every leader leads in his or hers own ways. When we described our top five themes, everyone’s was different, but you could see how they relate to peoples personalities. </a:t>
            </a:r>
          </a:p>
          <a:p>
            <a:pPr marL="0" indent="0">
              <a:buNone/>
            </a:pPr>
            <a:endParaRPr lang="en-US" dirty="0"/>
          </a:p>
        </p:txBody>
      </p:sp>
      <p:sp>
        <p:nvSpPr>
          <p:cNvPr id="2" name="Title 1"/>
          <p:cNvSpPr>
            <a:spLocks noGrp="1"/>
          </p:cNvSpPr>
          <p:nvPr>
            <p:ph type="title"/>
          </p:nvPr>
        </p:nvSpPr>
        <p:spPr/>
        <p:txBody>
          <a:bodyPr/>
          <a:lstStyle/>
          <a:p>
            <a:r>
              <a:rPr lang="en-US" dirty="0" smtClean="0"/>
              <a:t>My Signature Themes</a:t>
            </a:r>
            <a:endParaRPr lang="en-US" dirty="0"/>
          </a:p>
        </p:txBody>
      </p:sp>
      <p:pic>
        <p:nvPicPr>
          <p:cNvPr id="4" name="Picture 3" descr="medium_anchor white backgroun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351884" cy="1351884"/>
          </a:xfrm>
          <a:prstGeom prst="rect">
            <a:avLst/>
          </a:prstGeom>
        </p:spPr>
      </p:pic>
    </p:spTree>
    <p:extLst>
      <p:ext uri="{BB962C8B-B14F-4D97-AF65-F5344CB8AC3E}">
        <p14:creationId xmlns:p14="http://schemas.microsoft.com/office/powerpoint/2010/main" val="2722497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dirty="0"/>
              <a:t>I believe that leadership is being able to stand by your values and beliefs with confidence while completing a common goal with the others you work with. </a:t>
            </a:r>
          </a:p>
          <a:p>
            <a:r>
              <a:rPr lang="en-US" dirty="0"/>
              <a:t>I balance success and social life.</a:t>
            </a:r>
          </a:p>
          <a:p>
            <a:r>
              <a:rPr lang="en-US" dirty="0"/>
              <a:t>I try to make everyone feel comfortable.</a:t>
            </a:r>
          </a:p>
          <a:p>
            <a:r>
              <a:rPr lang="en-US" dirty="0"/>
              <a:t>I value success, happiness, and passion.</a:t>
            </a:r>
          </a:p>
          <a:p>
            <a:r>
              <a:rPr lang="en-US" dirty="0"/>
              <a:t>I spend time organizing what needs to get done, and when.</a:t>
            </a:r>
          </a:p>
          <a:p>
            <a:r>
              <a:rPr lang="en-US" dirty="0"/>
              <a:t>I appreciate all the opportunities and experiences I have had. </a:t>
            </a:r>
          </a:p>
          <a:p>
            <a:r>
              <a:rPr lang="en-US" dirty="0"/>
              <a:t>I listen to advice from elders, and others with more experience than </a:t>
            </a:r>
            <a:r>
              <a:rPr lang="en-US" dirty="0" smtClean="0"/>
              <a:t>myself. </a:t>
            </a:r>
            <a:endParaRPr lang="en-US" dirty="0"/>
          </a:p>
        </p:txBody>
      </p:sp>
      <p:sp>
        <p:nvSpPr>
          <p:cNvPr id="2" name="Title 1"/>
          <p:cNvSpPr>
            <a:spLocks noGrp="1"/>
          </p:cNvSpPr>
          <p:nvPr>
            <p:ph type="title"/>
          </p:nvPr>
        </p:nvSpPr>
        <p:spPr/>
        <p:txBody>
          <a:bodyPr/>
          <a:lstStyle/>
          <a:p>
            <a:r>
              <a:rPr lang="en-US" dirty="0" smtClean="0"/>
              <a:t>Leadership Philosophy</a:t>
            </a:r>
            <a:endParaRPr lang="en-US" dirty="0"/>
          </a:p>
        </p:txBody>
      </p:sp>
    </p:spTree>
    <p:extLst>
      <p:ext uri="{BB962C8B-B14F-4D97-AF65-F5344CB8AC3E}">
        <p14:creationId xmlns:p14="http://schemas.microsoft.com/office/powerpoint/2010/main" val="224062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pPr marL="0" lvl="0" indent="0" algn="ctr">
              <a:buNone/>
            </a:pPr>
            <a:r>
              <a:rPr lang="en-US" dirty="0"/>
              <a:t>The definition of </a:t>
            </a:r>
            <a:r>
              <a:rPr lang="en-US" b="1" dirty="0"/>
              <a:t>passion</a:t>
            </a:r>
            <a:r>
              <a:rPr lang="en-US" dirty="0"/>
              <a:t> is an extreme, powerful emotion that is central to self-identity. </a:t>
            </a:r>
            <a:endParaRPr lang="en-US" dirty="0" smtClean="0"/>
          </a:p>
          <a:p>
            <a:pPr marL="0" lvl="0" indent="0">
              <a:buNone/>
            </a:pPr>
            <a:endParaRPr lang="en-US" sz="2000" dirty="0" smtClean="0"/>
          </a:p>
          <a:p>
            <a:pPr marL="0" lvl="0" indent="0">
              <a:buNone/>
            </a:pPr>
            <a:r>
              <a:rPr lang="en-US" sz="2000" dirty="0" smtClean="0"/>
              <a:t>Passion Workshop: I </a:t>
            </a:r>
            <a:r>
              <a:rPr lang="en-US" sz="2000" dirty="0"/>
              <a:t>believe that learning about passion, and the positives and negatives of passion was extremely helpful in this workshop. Learning that being too passionate about something, to the extent that it is taking over your life, is not healthy. You have to be able to balance whatever you are passionate about with your family and work life. </a:t>
            </a:r>
            <a:endParaRPr lang="en-US" sz="2000" dirty="0" smtClean="0"/>
          </a:p>
          <a:p>
            <a:pPr marL="0" lvl="0" indent="0">
              <a:buNone/>
            </a:pPr>
            <a:r>
              <a:rPr lang="en-US" sz="2000" dirty="0" smtClean="0"/>
              <a:t>We </a:t>
            </a:r>
            <a:r>
              <a:rPr lang="en-US" sz="2000" dirty="0"/>
              <a:t>had to relate what we are passionate about and what makes us happy. Even though we don’t normally think about it, but these two are, or should be, similar. </a:t>
            </a:r>
            <a:r>
              <a:rPr lang="en-US" dirty="0"/>
              <a:t>M</a:t>
            </a:r>
            <a:r>
              <a:rPr lang="en-US" sz="2000" dirty="0" smtClean="0"/>
              <a:t>y </a:t>
            </a:r>
            <a:r>
              <a:rPr lang="en-US" sz="2000" dirty="0"/>
              <a:t>family and helping others are two things I am passionate about. These also make me happy. I love going home to my family. Its relieving and </a:t>
            </a:r>
            <a:r>
              <a:rPr lang="en-US" sz="2000" dirty="0" smtClean="0"/>
              <a:t>comforting. </a:t>
            </a:r>
            <a:r>
              <a:rPr lang="en-US" sz="2000" dirty="0"/>
              <a:t>And when I help others I get this giddy, satisfying feeling that is like no other. </a:t>
            </a:r>
          </a:p>
          <a:p>
            <a:pPr marL="0" indent="0">
              <a:buNone/>
            </a:pPr>
            <a:endParaRPr lang="en-US" sz="2000" dirty="0"/>
          </a:p>
          <a:p>
            <a:pPr marL="0" lvl="0" indent="0">
              <a:buNone/>
            </a:pPr>
            <a:endParaRPr lang="en-US" sz="2000" dirty="0" smtClean="0"/>
          </a:p>
          <a:p>
            <a:pPr marL="0" lvl="0" indent="0">
              <a:buNone/>
            </a:pPr>
            <a:endParaRPr lang="en-US" sz="2000" dirty="0"/>
          </a:p>
          <a:p>
            <a:endParaRPr lang="en-US" dirty="0"/>
          </a:p>
        </p:txBody>
      </p:sp>
      <p:sp>
        <p:nvSpPr>
          <p:cNvPr id="2" name="Title 1"/>
          <p:cNvSpPr>
            <a:spLocks noGrp="1"/>
          </p:cNvSpPr>
          <p:nvPr>
            <p:ph type="title"/>
          </p:nvPr>
        </p:nvSpPr>
        <p:spPr/>
        <p:txBody>
          <a:bodyPr/>
          <a:lstStyle/>
          <a:p>
            <a:r>
              <a:rPr lang="en-US" dirty="0" smtClean="0"/>
              <a:t>Passion</a:t>
            </a:r>
            <a:endParaRPr lang="en-US" dirty="0"/>
          </a:p>
        </p:txBody>
      </p:sp>
    </p:spTree>
    <p:extLst>
      <p:ext uri="{BB962C8B-B14F-4D97-AF65-F5344CB8AC3E}">
        <p14:creationId xmlns:p14="http://schemas.microsoft.com/office/powerpoint/2010/main" val="16203379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r>
              <a:rPr lang="en-US" dirty="0"/>
              <a:t>I am passionate about my family, and keeping them happy, I am passionate about my future and what I want to do with my life, and I am passionate about helping others.</a:t>
            </a:r>
            <a:r>
              <a:rPr lang="en-US" dirty="0"/>
              <a:t> </a:t>
            </a:r>
            <a:endParaRPr lang="en-US" dirty="0" smtClean="0"/>
          </a:p>
          <a:p>
            <a:pPr marL="0" indent="0" algn="ctr">
              <a:buNone/>
            </a:pPr>
            <a:endParaRPr lang="en-US" dirty="0" smtClean="0"/>
          </a:p>
          <a:p>
            <a:pPr marL="0" lvl="0" indent="0">
              <a:buNone/>
            </a:pPr>
            <a:r>
              <a:rPr lang="en-US" dirty="0"/>
              <a:t>Throughout this whole process the word passion has come up. Being passionate about what you want and what you want to do is very important. The only way something will be completely satisfying, or done 100 % is if you are passionate about it. </a:t>
            </a:r>
          </a:p>
          <a:p>
            <a:pPr marL="0" indent="0">
              <a:buNone/>
            </a:pPr>
            <a:endParaRPr lang="en-US" dirty="0" smtClean="0"/>
          </a:p>
        </p:txBody>
      </p:sp>
      <p:sp>
        <p:nvSpPr>
          <p:cNvPr id="2" name="Title 1"/>
          <p:cNvSpPr>
            <a:spLocks noGrp="1"/>
          </p:cNvSpPr>
          <p:nvPr>
            <p:ph type="title"/>
          </p:nvPr>
        </p:nvSpPr>
        <p:spPr/>
        <p:txBody>
          <a:bodyPr/>
          <a:lstStyle/>
          <a:p>
            <a:r>
              <a:rPr lang="en-US" dirty="0" smtClean="0"/>
              <a:t>Passion</a:t>
            </a:r>
            <a:endParaRPr lang="en-US" dirty="0"/>
          </a:p>
        </p:txBody>
      </p:sp>
    </p:spTree>
    <p:extLst>
      <p:ext uri="{BB962C8B-B14F-4D97-AF65-F5344CB8AC3E}">
        <p14:creationId xmlns:p14="http://schemas.microsoft.com/office/powerpoint/2010/main" val="2468205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0" lvl="0" indent="0" algn="ctr">
              <a:buNone/>
            </a:pPr>
            <a:r>
              <a:rPr lang="en-US" dirty="0"/>
              <a:t>There are multiple ways to view leadership. I enjoyed seeing how others took to leadership. Leadership isn’t always about being in control and taking over. Leadership is different to everyone,  but shares common characteristics and goals. </a:t>
            </a:r>
          </a:p>
          <a:p>
            <a:r>
              <a:rPr lang="en-US" dirty="0" smtClean="0"/>
              <a:t>The letter that stood out the most to me was by E. Marie McKee.</a:t>
            </a:r>
          </a:p>
          <a:p>
            <a:r>
              <a:rPr lang="en-US" dirty="0" smtClean="0"/>
              <a:t>In this letter McKee states that you have to understand your strengths and give yourself permission to explore. You have to find what you enjoy doing and what you’re passionate about. You have to be open to new experiences, people, and challenges. You must learn from your mistakes and move forward.</a:t>
            </a:r>
          </a:p>
          <a:p>
            <a:r>
              <a:rPr lang="en-US" dirty="0" smtClean="0"/>
              <a:t>The most meaningful line, “when one door closes, another one opens.” everything happens for a reason and you just have to make the best out of every situation. </a:t>
            </a:r>
            <a:endParaRPr lang="en-US" dirty="0"/>
          </a:p>
        </p:txBody>
      </p:sp>
      <p:sp>
        <p:nvSpPr>
          <p:cNvPr id="2" name="Title 1"/>
          <p:cNvSpPr>
            <a:spLocks noGrp="1"/>
          </p:cNvSpPr>
          <p:nvPr>
            <p:ph type="title"/>
          </p:nvPr>
        </p:nvSpPr>
        <p:spPr/>
        <p:txBody>
          <a:bodyPr/>
          <a:lstStyle/>
          <a:p>
            <a:r>
              <a:rPr lang="en-US" dirty="0" smtClean="0"/>
              <a:t>Letters From Leaders</a:t>
            </a:r>
            <a:endParaRPr lang="en-US" dirty="0"/>
          </a:p>
        </p:txBody>
      </p:sp>
      <p:pic>
        <p:nvPicPr>
          <p:cNvPr id="4" name="Picture 3"/>
          <p:cNvPicPr>
            <a:picLocks noChangeAspect="1"/>
          </p:cNvPicPr>
          <p:nvPr/>
        </p:nvPicPr>
        <p:blipFill>
          <a:blip r:embed="rId2"/>
          <a:stretch>
            <a:fillRect/>
          </a:stretch>
        </p:blipFill>
        <p:spPr>
          <a:xfrm>
            <a:off x="0" y="-110177"/>
            <a:ext cx="1413541" cy="2171074"/>
          </a:xfrm>
          <a:prstGeom prst="rect">
            <a:avLst/>
          </a:prstGeom>
        </p:spPr>
      </p:pic>
    </p:spTree>
    <p:extLst>
      <p:ext uri="{BB962C8B-B14F-4D97-AF65-F5344CB8AC3E}">
        <p14:creationId xmlns:p14="http://schemas.microsoft.com/office/powerpoint/2010/main" val="4118533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lvl="2">
              <a:spcBef>
                <a:spcPts val="600"/>
              </a:spcBef>
            </a:pPr>
            <a:r>
              <a:rPr lang="en-US" sz="2000" dirty="0"/>
              <a:t>As this process is winding down, I have realized a lot of aspects of leadership. I plan to take these into consideration and allow them to develop me as a leader. Some aspects of the leadership that have impacted me this semester are, being passionate about what I do, learning to cope with others and my surroundings, how to be an ethical leader, and how to be emotionally intelligent. </a:t>
            </a:r>
          </a:p>
          <a:p>
            <a:pPr lvl="2">
              <a:spcBef>
                <a:spcPts val="600"/>
              </a:spcBef>
            </a:pPr>
            <a:r>
              <a:rPr lang="en-US" sz="2000" dirty="0"/>
              <a:t>The term development means to grow and progress. I feel that after each workshop I have definitely done so. I came out of every workshop with either new knowledge about leadership, or about myself. </a:t>
            </a:r>
          </a:p>
          <a:p>
            <a:endParaRPr lang="en-US" dirty="0"/>
          </a:p>
        </p:txBody>
      </p:sp>
      <p:sp>
        <p:nvSpPr>
          <p:cNvPr id="3" name="Title 2"/>
          <p:cNvSpPr>
            <a:spLocks noGrp="1"/>
          </p:cNvSpPr>
          <p:nvPr>
            <p:ph type="title"/>
          </p:nvPr>
        </p:nvSpPr>
        <p:spPr/>
        <p:txBody>
          <a:bodyPr/>
          <a:lstStyle/>
          <a:p>
            <a:r>
              <a:rPr lang="en-US" dirty="0" smtClean="0"/>
              <a:t>Development</a:t>
            </a:r>
            <a:endParaRPr lang="en-US" dirty="0"/>
          </a:p>
        </p:txBody>
      </p:sp>
      <p:pic>
        <p:nvPicPr>
          <p:cNvPr id="4" name="Picture 3"/>
          <p:cNvPicPr>
            <a:picLocks noChangeAspect="1"/>
          </p:cNvPicPr>
          <p:nvPr/>
        </p:nvPicPr>
        <p:blipFill>
          <a:blip r:embed="rId2"/>
          <a:stretch>
            <a:fillRect/>
          </a:stretch>
        </p:blipFill>
        <p:spPr>
          <a:xfrm>
            <a:off x="3567977" y="4750123"/>
            <a:ext cx="1948806" cy="1936923"/>
          </a:xfrm>
          <a:prstGeom prst="rect">
            <a:avLst/>
          </a:prstGeom>
        </p:spPr>
      </p:pic>
    </p:spTree>
    <p:extLst>
      <p:ext uri="{BB962C8B-B14F-4D97-AF65-F5344CB8AC3E}">
        <p14:creationId xmlns:p14="http://schemas.microsoft.com/office/powerpoint/2010/main" val="41181530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I am very self-aware</a:t>
            </a:r>
          </a:p>
          <a:p>
            <a:r>
              <a:rPr lang="en-US" dirty="0" smtClean="0"/>
              <a:t>I know what makes me happy</a:t>
            </a:r>
          </a:p>
          <a:p>
            <a:r>
              <a:rPr lang="en-US" dirty="0" smtClean="0"/>
              <a:t>I know what I have to do to keep me going</a:t>
            </a:r>
          </a:p>
          <a:p>
            <a:r>
              <a:rPr lang="en-US" dirty="0" smtClean="0"/>
              <a:t>I’ve learned emotional intelligence</a:t>
            </a:r>
          </a:p>
          <a:p>
            <a:r>
              <a:rPr lang="en-US" dirty="0" smtClean="0"/>
              <a:t>I’ve learned when and where my opinion is needed</a:t>
            </a:r>
          </a:p>
          <a:p>
            <a:r>
              <a:rPr lang="en-US" dirty="0" smtClean="0"/>
              <a:t>I feel strongly about my beliefs and values</a:t>
            </a:r>
          </a:p>
          <a:p>
            <a:r>
              <a:rPr lang="en-US" dirty="0" smtClean="0"/>
              <a:t>I am aware of my leadership philosophy and how to act upon it</a:t>
            </a:r>
          </a:p>
          <a:p>
            <a:r>
              <a:rPr lang="en-US" dirty="0" smtClean="0"/>
              <a:t>I am aware of how to be an ethical leader</a:t>
            </a:r>
          </a:p>
          <a:p>
            <a:r>
              <a:rPr lang="en-US" dirty="0" smtClean="0"/>
              <a:t>I know what needs to be done to be successful</a:t>
            </a:r>
          </a:p>
          <a:p>
            <a:r>
              <a:rPr lang="en-US" dirty="0" smtClean="0"/>
              <a:t>I am looking forward to incorporating others outcomes with mine to be successful</a:t>
            </a:r>
            <a:endParaRPr lang="en-US" dirty="0"/>
          </a:p>
        </p:txBody>
      </p:sp>
      <p:sp>
        <p:nvSpPr>
          <p:cNvPr id="3" name="Title 2"/>
          <p:cNvSpPr>
            <a:spLocks noGrp="1"/>
          </p:cNvSpPr>
          <p:nvPr>
            <p:ph type="title"/>
          </p:nvPr>
        </p:nvSpPr>
        <p:spPr/>
        <p:txBody>
          <a:bodyPr/>
          <a:lstStyle/>
          <a:p>
            <a:r>
              <a:rPr lang="en-US" dirty="0" smtClean="0"/>
              <a:t>Outcomes</a:t>
            </a:r>
            <a:endParaRPr lang="en-US" dirty="0"/>
          </a:p>
        </p:txBody>
      </p:sp>
    </p:spTree>
    <p:extLst>
      <p:ext uri="{BB962C8B-B14F-4D97-AF65-F5344CB8AC3E}">
        <p14:creationId xmlns:p14="http://schemas.microsoft.com/office/powerpoint/2010/main" val="2606598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20000"/>
          </a:bodyPr>
          <a:lstStyle/>
          <a:p>
            <a:pPr marL="594360" lvl="2" indent="0" algn="ctr">
              <a:buNone/>
            </a:pPr>
            <a:r>
              <a:rPr lang="en-US" sz="2800" dirty="0" smtClean="0"/>
              <a:t>I hope to balance my professional, social, and academic lives</a:t>
            </a:r>
          </a:p>
          <a:p>
            <a:pPr marL="594360" lvl="2" indent="0" algn="ctr">
              <a:buNone/>
            </a:pPr>
            <a:r>
              <a:rPr lang="en-US" sz="2800" dirty="0" smtClean="0"/>
              <a:t>I hope to complete my education and get the best job that suites me</a:t>
            </a:r>
          </a:p>
          <a:p>
            <a:pPr marL="594360" lvl="2" indent="0" algn="ctr">
              <a:buNone/>
            </a:pPr>
            <a:r>
              <a:rPr lang="en-US" sz="2800" dirty="0" smtClean="0"/>
              <a:t>I hope to be a successful leader and do my best at everything I take on</a:t>
            </a:r>
          </a:p>
          <a:p>
            <a:pPr marL="594360" lvl="2" indent="0" algn="ctr">
              <a:buNone/>
            </a:pPr>
            <a:r>
              <a:rPr lang="en-US" sz="2800" dirty="0" smtClean="0"/>
              <a:t>I hope to never give up</a:t>
            </a:r>
          </a:p>
          <a:p>
            <a:pPr marL="594360" lvl="2" indent="0" algn="ctr">
              <a:buNone/>
            </a:pPr>
            <a:r>
              <a:rPr lang="en-US" sz="2800" dirty="0" smtClean="0"/>
              <a:t>I plan to </a:t>
            </a:r>
            <a:r>
              <a:rPr lang="en-US" sz="2800" dirty="0"/>
              <a:t>learn how to incorporate others leadership qualities when working in a group, and to focus my goals and intentions on a common </a:t>
            </a:r>
            <a:r>
              <a:rPr lang="en-US" sz="2800" dirty="0" smtClean="0"/>
              <a:t>purpose.</a:t>
            </a:r>
            <a:endParaRPr lang="en-US" sz="2800" dirty="0"/>
          </a:p>
          <a:p>
            <a:pPr marL="0" indent="0" algn="ctr">
              <a:buNone/>
            </a:pPr>
            <a:endParaRPr lang="en-US" sz="2800" dirty="0"/>
          </a:p>
        </p:txBody>
      </p:sp>
      <p:sp>
        <p:nvSpPr>
          <p:cNvPr id="2" name="Title 1"/>
          <p:cNvSpPr>
            <a:spLocks noGrp="1"/>
          </p:cNvSpPr>
          <p:nvPr>
            <p:ph type="title"/>
          </p:nvPr>
        </p:nvSpPr>
        <p:spPr/>
        <p:txBody>
          <a:bodyPr/>
          <a:lstStyle/>
          <a:p>
            <a:r>
              <a:rPr lang="en-US" dirty="0" smtClean="0"/>
              <a:t>Goals</a:t>
            </a:r>
            <a:endParaRPr lang="en-US" dirty="0"/>
          </a:p>
        </p:txBody>
      </p:sp>
    </p:spTree>
    <p:extLst>
      <p:ext uri="{BB962C8B-B14F-4D97-AF65-F5344CB8AC3E}">
        <p14:creationId xmlns:p14="http://schemas.microsoft.com/office/powerpoint/2010/main" val="34982688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Tie.thmx</Template>
  <TotalTime>1155</TotalTime>
  <Words>940</Words>
  <Application>Microsoft Macintosh PowerPoint</Application>
  <PresentationFormat>On-screen Show (4:3)</PresentationFormat>
  <Paragraphs>55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Tier One</vt:lpstr>
      <vt:lpstr>My Signature Themes</vt:lpstr>
      <vt:lpstr>Leadership Philosophy</vt:lpstr>
      <vt:lpstr>Passion</vt:lpstr>
      <vt:lpstr>Passion</vt:lpstr>
      <vt:lpstr>Letters From Leaders</vt:lpstr>
      <vt:lpstr>Development</vt:lpstr>
      <vt:lpstr>Outcomes</vt:lpstr>
      <vt:lpstr>Goals</vt:lpstr>
      <vt:lpstr>Muriel “Mickie” Siebert</vt:lpstr>
    </vt:vector>
  </TitlesOfParts>
  <Company>Pace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One</dc:title>
  <dc:creator>Samantha Clarke</dc:creator>
  <cp:lastModifiedBy>Samantha Clarke</cp:lastModifiedBy>
  <cp:revision>7</cp:revision>
  <cp:lastPrinted>2012-12-12T15:56:35Z</cp:lastPrinted>
  <dcterms:created xsi:type="dcterms:W3CDTF">2012-12-11T20:41:19Z</dcterms:created>
  <dcterms:modified xsi:type="dcterms:W3CDTF">2012-12-12T15:56:36Z</dcterms:modified>
</cp:coreProperties>
</file>