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84" r:id="rId1"/>
  </p:sldMasterIdLst>
  <p:sldIdLst>
    <p:sldId id="256" r:id="rId2"/>
    <p:sldId id="257" r:id="rId3"/>
    <p:sldId id="263" r:id="rId4"/>
    <p:sldId id="258" r:id="rId5"/>
    <p:sldId id="264" r:id="rId6"/>
    <p:sldId id="261" r:id="rId7"/>
    <p:sldId id="260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5/19/2013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ify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ify.com/MediaProf/fillibuster-reform-who-is-saying-what" TargetMode="External"/><Relationship Id="rId7" Type="http://schemas.openxmlformats.org/officeDocument/2006/relationships/hyperlink" Target="https://storify.com/nbcnews/tumblr-celebrates-users-wary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storify.com/UNICEF/a-promise-renewed-1" TargetMode="External"/><Relationship Id="rId5" Type="http://schemas.openxmlformats.org/officeDocument/2006/relationships/hyperlink" Target="https://storify.com/Emmaeriksen23/classic-novels-into-multi-million-dollar-films" TargetMode="External"/><Relationship Id="rId4" Type="http://schemas.openxmlformats.org/officeDocument/2006/relationships/hyperlink" Target="https://storify.com/abc/pride-and-prejudice-turns-200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choess.pace.edu:8080/ess/echo/presentation/5cc36bd2-7409-41bc-891d-54f4c25a9927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711700"/>
            <a:ext cx="9070848" cy="9271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Dr. Michelle M. Pulaski Behling</a:t>
            </a:r>
            <a:br>
              <a:rPr lang="en-US" sz="3600" dirty="0" smtClean="0"/>
            </a:br>
            <a:r>
              <a:rPr lang="en-US" sz="3600" dirty="0" smtClean="0"/>
              <a:t>Tamilee Webb</a:t>
            </a:r>
            <a:br>
              <a:rPr lang="en-US" sz="3600" dirty="0" smtClean="0"/>
            </a:br>
            <a:r>
              <a:rPr lang="en-US" sz="3600" dirty="0" smtClean="0"/>
              <a:t>Mindy Berard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7400" y="2933700"/>
            <a:ext cx="9567135" cy="1793167"/>
          </a:xfrm>
        </p:spPr>
        <p:txBody>
          <a:bodyPr/>
          <a:lstStyle/>
          <a:p>
            <a:r>
              <a:rPr lang="en-US" sz="7200" dirty="0" smtClean="0"/>
              <a:t>STORIFY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364867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" r="3591"/>
          <a:stretch>
            <a:fillRect/>
          </a:stretch>
        </p:blipFill>
        <p:spPr>
          <a:xfrm>
            <a:off x="5941499" y="1917700"/>
            <a:ext cx="5709167" cy="3254806"/>
          </a:xfrm>
        </p:spPr>
      </p:pic>
      <p:sp>
        <p:nvSpPr>
          <p:cNvPr id="4" name="Content Placeholder 3"/>
          <p:cNvSpPr>
            <a:spLocks noGrp="1"/>
          </p:cNvSpPr>
          <p:nvPr>
            <p:ph type="body" sz="half" idx="2"/>
          </p:nvPr>
        </p:nvSpPr>
        <p:spPr>
          <a:xfrm>
            <a:off x="814916" y="4694980"/>
            <a:ext cx="4925485" cy="21630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700" dirty="0" smtClean="0"/>
              <a:t>Social media </a:t>
            </a:r>
            <a:r>
              <a:rPr lang="en-US" sz="2700" dirty="0" err="1" smtClean="0"/>
              <a:t>curation</a:t>
            </a:r>
            <a:r>
              <a:rPr lang="en-US" sz="2700" dirty="0" smtClean="0"/>
              <a:t> tool for digital stories </a:t>
            </a:r>
            <a:r>
              <a:rPr lang="en-US" sz="2700" dirty="0" smtClean="0">
                <a:hlinkClick r:id="rId3"/>
              </a:rPr>
              <a:t>Storify.com</a:t>
            </a:r>
            <a:endParaRPr lang="en-US" sz="2700" dirty="0" smtClean="0"/>
          </a:p>
          <a:p>
            <a:pPr>
              <a:lnSpc>
                <a:spcPct val="150000"/>
              </a:lnSpc>
            </a:pPr>
            <a:r>
              <a:rPr lang="en-US" sz="2700" dirty="0" smtClean="0"/>
              <a:t>Went live in 2011</a:t>
            </a:r>
          </a:p>
          <a:p>
            <a:pPr>
              <a:lnSpc>
                <a:spcPct val="150000"/>
              </a:lnSpc>
            </a:pPr>
            <a:r>
              <a:rPr lang="en-US" sz="2700" dirty="0" smtClean="0"/>
              <a:t>Makes sense of what people post on social media</a:t>
            </a:r>
          </a:p>
          <a:p>
            <a:pPr>
              <a:lnSpc>
                <a:spcPct val="150000"/>
              </a:lnSpc>
            </a:pPr>
            <a:r>
              <a:rPr lang="en-US" sz="2700" dirty="0" smtClean="0"/>
              <a:t>Gives the social perspective on any event</a:t>
            </a:r>
            <a:endParaRPr lang="en-US" sz="2700" dirty="0"/>
          </a:p>
          <a:p>
            <a:pPr marL="45720" indent="0">
              <a:lnSpc>
                <a:spcPct val="150000"/>
              </a:lnSpc>
              <a:buNone/>
            </a:pPr>
            <a:endParaRPr lang="en-US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0616" y="0"/>
            <a:ext cx="8511384" cy="1143000"/>
          </a:xfrm>
        </p:spPr>
        <p:txBody>
          <a:bodyPr/>
          <a:lstStyle/>
          <a:p>
            <a:pPr algn="r"/>
            <a:r>
              <a:rPr lang="en-US" dirty="0" smtClean="0"/>
              <a:t>What is </a:t>
            </a:r>
            <a:r>
              <a:rPr lang="en-US" dirty="0" err="1" smtClean="0"/>
              <a:t>Storify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931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57" b="12357"/>
          <a:stretch>
            <a:fillRect/>
          </a:stretch>
        </p:blipFill>
        <p:spPr>
          <a:xfrm>
            <a:off x="5992299" y="1625600"/>
            <a:ext cx="6215207" cy="3543300"/>
          </a:xfrm>
        </p:spPr>
      </p:pic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91016" y="2463800"/>
            <a:ext cx="6030384" cy="4064000"/>
          </a:xfrm>
        </p:spPr>
        <p:txBody>
          <a:bodyPr>
            <a:noAutofit/>
          </a:bodyPr>
          <a:lstStyle/>
          <a:p>
            <a:r>
              <a:rPr lang="en-US" sz="2400" dirty="0" err="1"/>
              <a:t>Storify</a:t>
            </a:r>
            <a:r>
              <a:rPr lang="en-US" sz="2400" dirty="0"/>
              <a:t> allows users to search Twitter, Facebook, RSS feeds, Google, Flickr and YouTube for specific topics. You can also search specific twitter users, add your own </a:t>
            </a:r>
            <a:r>
              <a:rPr lang="en-US" sz="2400" dirty="0" err="1"/>
              <a:t>urls</a:t>
            </a:r>
            <a:r>
              <a:rPr lang="en-US" sz="2400" dirty="0"/>
              <a:t> and use a </a:t>
            </a:r>
            <a:r>
              <a:rPr lang="en-US" sz="2400" dirty="0" err="1"/>
              <a:t>bookmarklet</a:t>
            </a:r>
            <a:r>
              <a:rPr lang="en-US" sz="2400" dirty="0"/>
              <a:t> to send a specific site to </a:t>
            </a:r>
            <a:r>
              <a:rPr lang="en-US" sz="2400" dirty="0" err="1"/>
              <a:t>Storify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/>
              <a:t>drag and drop the results you want into your </a:t>
            </a:r>
            <a:r>
              <a:rPr lang="en-US" sz="2400" dirty="0" err="1" smtClean="0"/>
              <a:t>storypad</a:t>
            </a:r>
            <a:endParaRPr lang="en-US" sz="2400" dirty="0" smtClean="0"/>
          </a:p>
          <a:p>
            <a:r>
              <a:rPr lang="en-US" sz="2400" dirty="0" smtClean="0"/>
              <a:t>You </a:t>
            </a:r>
            <a:r>
              <a:rPr lang="en-US" sz="2400" dirty="0"/>
              <a:t>also can structure your story by adding a header, a main description and subheads or captions, which ideally add context to the content. The point isn’t to simply aggregate social media, but to carefully select pieces that together tell a story of their own, combined with your own captions.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80616" y="-152400"/>
            <a:ext cx="8511384" cy="1143000"/>
          </a:xfrm>
        </p:spPr>
        <p:txBody>
          <a:bodyPr/>
          <a:lstStyle/>
          <a:p>
            <a:pPr algn="r"/>
            <a:r>
              <a:rPr lang="en-US" dirty="0" smtClean="0"/>
              <a:t>How does </a:t>
            </a:r>
            <a:r>
              <a:rPr lang="en-US" dirty="0" err="1" smtClean="0"/>
              <a:t>Storify</a:t>
            </a:r>
            <a:r>
              <a:rPr lang="en-US" dirty="0" smtClean="0"/>
              <a:t>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5" b="5665"/>
          <a:stretch>
            <a:fillRect/>
          </a:stretch>
        </p:blipFill>
        <p:spPr>
          <a:xfrm>
            <a:off x="5839900" y="1930400"/>
            <a:ext cx="5865104" cy="3343706"/>
          </a:xfrm>
        </p:spPr>
      </p:pic>
      <p:sp>
        <p:nvSpPr>
          <p:cNvPr id="4" name="Content Placeholder 3"/>
          <p:cNvSpPr>
            <a:spLocks noGrp="1"/>
          </p:cNvSpPr>
          <p:nvPr>
            <p:ph type="body" sz="half" idx="2"/>
          </p:nvPr>
        </p:nvSpPr>
        <p:spPr>
          <a:xfrm>
            <a:off x="624416" y="1955800"/>
            <a:ext cx="4925485" cy="359260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11200" dirty="0" smtClean="0"/>
              <a:t>HW Assignments</a:t>
            </a:r>
          </a:p>
          <a:p>
            <a:pPr>
              <a:lnSpc>
                <a:spcPct val="150000"/>
              </a:lnSpc>
            </a:pPr>
            <a:r>
              <a:rPr lang="en-US" sz="11200" dirty="0" smtClean="0"/>
              <a:t>Final Projects</a:t>
            </a:r>
          </a:p>
          <a:p>
            <a:pPr>
              <a:lnSpc>
                <a:spcPct val="150000"/>
              </a:lnSpc>
            </a:pPr>
            <a:r>
              <a:rPr lang="en-US" sz="11200" dirty="0" smtClean="0"/>
              <a:t>Case Studies</a:t>
            </a:r>
          </a:p>
          <a:p>
            <a:pPr>
              <a:lnSpc>
                <a:spcPct val="150000"/>
              </a:lnSpc>
            </a:pPr>
            <a:r>
              <a:rPr lang="en-US" sz="11200" dirty="0" smtClean="0"/>
              <a:t>Current Event Discussions</a:t>
            </a:r>
          </a:p>
          <a:p>
            <a:pPr>
              <a:lnSpc>
                <a:spcPct val="150000"/>
              </a:lnSpc>
            </a:pPr>
            <a:r>
              <a:rPr lang="en-US" sz="11200" dirty="0" smtClean="0"/>
              <a:t>Course Concept Integration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0491" y="0"/>
            <a:ext cx="8511384" cy="1143000"/>
          </a:xfrm>
        </p:spPr>
        <p:txBody>
          <a:bodyPr/>
          <a:lstStyle/>
          <a:p>
            <a:pPr algn="r"/>
            <a:r>
              <a:rPr lang="en-US" dirty="0" smtClean="0"/>
              <a:t>Course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39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60" b="7060"/>
          <a:stretch>
            <a:fillRect/>
          </a:stretch>
        </p:blipFill>
        <p:spPr>
          <a:xfrm>
            <a:off x="5533640" y="1701800"/>
            <a:ext cx="6600390" cy="3762375"/>
          </a:xfrm>
        </p:spPr>
      </p:pic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77800" y="1003300"/>
            <a:ext cx="5321301" cy="54483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Perfect for current events: allows students to gain perspective on </a:t>
            </a:r>
            <a:r>
              <a:rPr lang="en-US" sz="2400" dirty="0"/>
              <a:t>timely issues: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storify.com/MediaProf/fillibuster-reform-who-is-saying-what</a:t>
            </a:r>
            <a:endParaRPr lang="en-US" dirty="0" smtClean="0"/>
          </a:p>
          <a:p>
            <a:r>
              <a:rPr lang="en-US" sz="2400" dirty="0" smtClean="0"/>
              <a:t>Literature: spark conversation about a novel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storify.com/abc/pride-and-prejudice-turns-200</a:t>
            </a:r>
            <a:r>
              <a:rPr lang="en-US" dirty="0"/>
              <a:t>;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storify.com/Emmaeriksen23/classic-novels-into-multi-million-dollar-films</a:t>
            </a:r>
            <a:endParaRPr lang="en-US" dirty="0" smtClean="0"/>
          </a:p>
          <a:p>
            <a:r>
              <a:rPr lang="en-US" sz="2400" dirty="0" smtClean="0"/>
              <a:t>Health: UNICEF </a:t>
            </a:r>
            <a:r>
              <a:rPr lang="en-US" sz="2400" dirty="0"/>
              <a:t>campaign to end preventable child deaths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storify.com/UNICEF/a-promise-renewed-1</a:t>
            </a:r>
            <a:endParaRPr lang="en-US" dirty="0" smtClean="0"/>
          </a:p>
          <a:p>
            <a:r>
              <a:rPr lang="en-US" sz="2400" dirty="0" smtClean="0"/>
              <a:t>Business/Technology: analyze recent technology mergers and acquisitions </a:t>
            </a:r>
            <a:r>
              <a:rPr lang="en-US" dirty="0" smtClean="0">
                <a:hlinkClick r:id="rId7"/>
              </a:rPr>
              <a:t>https</a:t>
            </a:r>
            <a:r>
              <a:rPr lang="en-US" dirty="0">
                <a:hlinkClick r:id="rId7"/>
              </a:rPr>
              <a:t>://</a:t>
            </a:r>
            <a:r>
              <a:rPr lang="en-US" dirty="0" smtClean="0">
                <a:hlinkClick r:id="rId7"/>
              </a:rPr>
              <a:t>storify.com/nbcnews/tumblr-celebrates-users-wary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80616" y="0"/>
            <a:ext cx="8511384" cy="1143000"/>
          </a:xfrm>
        </p:spPr>
        <p:txBody>
          <a:bodyPr/>
          <a:lstStyle/>
          <a:p>
            <a:pPr algn="r"/>
            <a:r>
              <a:rPr lang="en-US" dirty="0" smtClean="0"/>
              <a:t>Discipline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10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" b="7248"/>
          <a:stretch>
            <a:fillRect/>
          </a:stretch>
        </p:blipFill>
        <p:spPr>
          <a:xfrm>
            <a:off x="6131999" y="1841500"/>
            <a:ext cx="5887381" cy="3356406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535516" y="1371600"/>
            <a:ext cx="5738284" cy="49530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r>
              <a:rPr lang="en-US" sz="4500" dirty="0" smtClean="0"/>
              <a:t>Using Web 2.0 resources to keep track of </a:t>
            </a:r>
            <a:r>
              <a:rPr lang="en-US" sz="4500" dirty="0" smtClean="0"/>
              <a:t>sports media </a:t>
            </a:r>
            <a:r>
              <a:rPr lang="en-US" sz="4500" dirty="0" smtClean="0"/>
              <a:t>events and analyze real world situations allows students to use the technologies they are already familiar with in new ways. </a:t>
            </a:r>
            <a:endParaRPr lang="en-US" sz="4500" dirty="0" smtClean="0"/>
          </a:p>
          <a:p>
            <a:r>
              <a:rPr lang="en-US" sz="4800" dirty="0"/>
              <a:t>By providing students with highly interactive learning experiences,  they become more engaged with the material ( Blended Learning Approach)</a:t>
            </a:r>
          </a:p>
          <a:p>
            <a:r>
              <a:rPr lang="en-US" sz="4500" dirty="0" smtClean="0"/>
              <a:t>Utilizing </a:t>
            </a:r>
            <a:r>
              <a:rPr lang="en-US" sz="4500" dirty="0" smtClean="0"/>
              <a:t>engaging technology like </a:t>
            </a:r>
            <a:r>
              <a:rPr lang="en-US" sz="4500" dirty="0" err="1" smtClean="0"/>
              <a:t>Storify</a:t>
            </a:r>
            <a:r>
              <a:rPr lang="en-US" sz="4500" dirty="0" smtClean="0"/>
              <a:t> </a:t>
            </a:r>
            <a:r>
              <a:rPr lang="en-US" sz="4500" dirty="0" smtClean="0"/>
              <a:t>in class results in student centered learning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0616" y="0"/>
            <a:ext cx="8511384" cy="1143000"/>
          </a:xfrm>
        </p:spPr>
        <p:txBody>
          <a:bodyPr/>
          <a:lstStyle/>
          <a:p>
            <a:pPr algn="r"/>
            <a:r>
              <a:rPr lang="en-US" dirty="0" smtClean="0"/>
              <a:t>Educational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24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" b="7248"/>
          <a:stretch>
            <a:fillRect/>
          </a:stretch>
        </p:blipFill>
        <p:spPr>
          <a:xfrm>
            <a:off x="6208713" y="2006600"/>
            <a:ext cx="5887436" cy="3355975"/>
          </a:xfrm>
        </p:spPr>
      </p:pic>
      <p:sp>
        <p:nvSpPr>
          <p:cNvPr id="4" name="Content Placeholder 3"/>
          <p:cNvSpPr>
            <a:spLocks noGrp="1"/>
          </p:cNvSpPr>
          <p:nvPr>
            <p:ph type="body" sz="half" idx="2"/>
          </p:nvPr>
        </p:nvSpPr>
        <p:spPr>
          <a:xfrm>
            <a:off x="0" y="673100"/>
            <a:ext cx="6934200" cy="5638800"/>
          </a:xfrm>
        </p:spPr>
        <p:txBody>
          <a:bodyPr>
            <a:normAutofit fontScale="62500" lnSpcReduction="20000"/>
          </a:bodyPr>
          <a:lstStyle/>
          <a:p>
            <a:r>
              <a:rPr lang="en-US" sz="3900" b="1" dirty="0"/>
              <a:t>Objective</a:t>
            </a:r>
            <a:r>
              <a:rPr lang="en-US" sz="3900" dirty="0"/>
              <a:t>: To engage in digital storytelling to critically analyze a current </a:t>
            </a:r>
            <a:r>
              <a:rPr lang="en-US" sz="3900" dirty="0" smtClean="0"/>
              <a:t>issue related </a:t>
            </a:r>
            <a:r>
              <a:rPr lang="en-US" sz="3900" dirty="0"/>
              <a:t>to sports media. </a:t>
            </a:r>
            <a:endParaRPr lang="en-US" sz="3900" dirty="0" smtClean="0"/>
          </a:p>
          <a:p>
            <a:r>
              <a:rPr lang="en-US" sz="3900" dirty="0"/>
              <a:t>Create a story by collecting social media relevant to your </a:t>
            </a:r>
            <a:r>
              <a:rPr lang="en-US" sz="3900" dirty="0" smtClean="0"/>
              <a:t>topic</a:t>
            </a:r>
          </a:p>
          <a:p>
            <a:r>
              <a:rPr lang="en-US" sz="3900" dirty="0"/>
              <a:t>Write </a:t>
            </a:r>
            <a:r>
              <a:rPr lang="en-US" sz="3900" dirty="0" smtClean="0"/>
              <a:t>narrative by conducting </a:t>
            </a:r>
            <a:r>
              <a:rPr lang="en-US" sz="3900" dirty="0"/>
              <a:t>additional research of academic literature related to </a:t>
            </a:r>
            <a:r>
              <a:rPr lang="en-US" sz="3900" dirty="0" smtClean="0"/>
              <a:t>topic.  The narrative critically analyzes the relationship between the collected </a:t>
            </a:r>
            <a:r>
              <a:rPr lang="en-US" sz="3900" dirty="0"/>
              <a:t>social media elements </a:t>
            </a:r>
            <a:r>
              <a:rPr lang="en-US" sz="3900" dirty="0" smtClean="0"/>
              <a:t>and students’ topics</a:t>
            </a:r>
          </a:p>
          <a:p>
            <a:r>
              <a:rPr lang="en-US" sz="3900" dirty="0"/>
              <a:t>Stories are published to the </a:t>
            </a:r>
            <a:r>
              <a:rPr lang="en-US" sz="3900" dirty="0" smtClean="0"/>
              <a:t>web; shared on social media sites, and embedded </a:t>
            </a:r>
            <a:r>
              <a:rPr lang="en-US" sz="3900" dirty="0"/>
              <a:t>into </a:t>
            </a:r>
            <a:r>
              <a:rPr lang="en-US" sz="3900" dirty="0" err="1"/>
              <a:t>eportfolio</a:t>
            </a:r>
            <a:endParaRPr lang="en-US" sz="3900" dirty="0"/>
          </a:p>
          <a:p>
            <a:r>
              <a:rPr lang="en-US" sz="3900" dirty="0" smtClean="0"/>
              <a:t>Topics ranged from </a:t>
            </a:r>
            <a:r>
              <a:rPr lang="en-US" sz="3900" dirty="0"/>
              <a:t>the impact of social media on the 2011 NFL </a:t>
            </a:r>
            <a:r>
              <a:rPr lang="en-US" sz="3900" dirty="0" smtClean="0"/>
              <a:t>lockout to </a:t>
            </a:r>
            <a:r>
              <a:rPr lang="en-US" sz="3900" dirty="0"/>
              <a:t>a comparison of media coverage of African American quarterbacks </a:t>
            </a:r>
            <a:r>
              <a:rPr lang="en-US" sz="3900" dirty="0" err="1"/>
              <a:t>vs</a:t>
            </a:r>
            <a:r>
              <a:rPr lang="en-US" sz="3900" dirty="0"/>
              <a:t> Caucasian quarterbacks</a:t>
            </a:r>
            <a:endParaRPr lang="en-US" sz="3900" dirty="0"/>
          </a:p>
          <a:p>
            <a:pPr>
              <a:lnSpc>
                <a:spcPct val="150000"/>
              </a:lnSpc>
            </a:pPr>
            <a:endParaRPr lang="en-US" sz="1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0916" y="0"/>
            <a:ext cx="8511384" cy="1143000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/>
              <a:t>Storify</a:t>
            </a:r>
            <a:r>
              <a:rPr lang="en-US" dirty="0" smtClean="0"/>
              <a:t>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57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" b="7248"/>
          <a:stretch>
            <a:fillRect/>
          </a:stretch>
        </p:blipFill>
        <p:spPr>
          <a:xfrm>
            <a:off x="6017699" y="1943100"/>
            <a:ext cx="5798275" cy="3305606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431800" y="1968500"/>
            <a:ext cx="5981700" cy="360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Mindy Berard analyzed the impact of social media on the 2012 NHL lockout 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echoess.pace.edu:8080/ess/echo/presentation/5cc36bd2-7409-41bc-891d-54f4c25a9927</a:t>
            </a:r>
            <a:endParaRPr lang="en-US" dirty="0" smtClean="0"/>
          </a:p>
          <a:p>
            <a:r>
              <a:rPr lang="en-US" sz="2800" dirty="0" smtClean="0"/>
              <a:t>Tamilee Webb </a:t>
            </a:r>
            <a:br>
              <a:rPr lang="en-US" sz="2800" dirty="0" smtClean="0"/>
            </a:br>
            <a:r>
              <a:rPr lang="en-US" sz="2800" dirty="0" smtClean="0"/>
              <a:t>The Media’s </a:t>
            </a:r>
            <a:r>
              <a:rPr lang="en-US" sz="2800" dirty="0"/>
              <a:t>O</a:t>
            </a:r>
            <a:r>
              <a:rPr lang="en-US" sz="2800" dirty="0" smtClean="0"/>
              <a:t>ne </a:t>
            </a:r>
            <a:r>
              <a:rPr lang="en-US" sz="2800" dirty="0"/>
              <a:t>S</a:t>
            </a:r>
            <a:r>
              <a:rPr lang="en-US" sz="2800" dirty="0" smtClean="0"/>
              <a:t>ided </a:t>
            </a:r>
            <a:r>
              <a:rPr lang="en-US" sz="2800" dirty="0"/>
              <a:t>S</a:t>
            </a:r>
            <a:r>
              <a:rPr lang="en-US" sz="2800" dirty="0" smtClean="0"/>
              <a:t>howcase of Athletes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5816" y="0"/>
            <a:ext cx="8511384" cy="1143000"/>
          </a:xfrm>
        </p:spPr>
        <p:txBody>
          <a:bodyPr/>
          <a:lstStyle/>
          <a:p>
            <a:pPr algn="r"/>
            <a:r>
              <a:rPr lang="en-US" dirty="0" smtClean="0"/>
              <a:t>Student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107373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970</TotalTime>
  <Words>316</Words>
  <Application>Microsoft Office PowerPoint</Application>
  <PresentationFormat>Custom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STORIFY</vt:lpstr>
      <vt:lpstr>What is Storify?</vt:lpstr>
      <vt:lpstr>How does Storify work?</vt:lpstr>
      <vt:lpstr>Course Applications</vt:lpstr>
      <vt:lpstr>Discipline Applications</vt:lpstr>
      <vt:lpstr>Educational Benefits</vt:lpstr>
      <vt:lpstr>Storify Project</vt:lpstr>
      <vt:lpstr>Student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Group Communication</dc:title>
  <dc:creator>Joyce</dc:creator>
  <cp:lastModifiedBy>Windows User</cp:lastModifiedBy>
  <cp:revision>26</cp:revision>
  <dcterms:created xsi:type="dcterms:W3CDTF">2013-05-11T02:54:40Z</dcterms:created>
  <dcterms:modified xsi:type="dcterms:W3CDTF">2013-05-20T15:24:40Z</dcterms:modified>
</cp:coreProperties>
</file>