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9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AB141-4ACF-4140-BB46-97A1FC03B798}" type="datetimeFigureOut">
              <a:rPr lang="en-US" smtClean="0"/>
              <a:t>12/3/12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03430-2349-4A4F-AF0D-0C62F98AC9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2601" y="708875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BlairMdITC TT-Medium"/>
                <a:cs typeface="BlairMdITC TT-Medium"/>
              </a:rPr>
              <a:t>Vegetarianism/ Veganism</a:t>
            </a:r>
            <a:endParaRPr lang="en-US" sz="5400" dirty="0">
              <a:latin typeface="BlairMdITC TT-Medium"/>
              <a:cs typeface="BlairMdITC TT-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221" y="3886200"/>
            <a:ext cx="5110784" cy="765795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lairMdITC TT-Medium"/>
                <a:cs typeface="BlairMdITC TT-Medium"/>
              </a:rPr>
              <a:t>Heather Choi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BlairMdITC TT-Medium"/>
              <a:cs typeface="BlairMdITC TT-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What is Vegetarianism?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 The practice of abstaining from consumption of meat</a:t>
            </a:r>
          </a:p>
          <a:p>
            <a:pPr algn="ctr"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What is Veganism?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 The practice of abstaining from the use of animal products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 Benefits of a Vegetarian Diet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Increased healthy heart</a:t>
            </a:r>
          </a:p>
          <a:p>
            <a:pPr>
              <a:buFontTx/>
              <a:buChar char="-"/>
            </a:pPr>
            <a:r>
              <a:rPr lang="en-US" dirty="0" smtClean="0"/>
              <a:t>Increased skin health</a:t>
            </a:r>
          </a:p>
          <a:p>
            <a:pPr>
              <a:buFontTx/>
              <a:buChar char="-"/>
            </a:pPr>
            <a:r>
              <a:rPr lang="en-US" dirty="0" smtClean="0"/>
              <a:t>Increased natural consumption of antioxidants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Being Vegan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 Decrease in blood sugar levels</a:t>
            </a:r>
          </a:p>
          <a:p>
            <a:pPr>
              <a:buFontTx/>
              <a:buChar char="-"/>
            </a:pPr>
            <a:r>
              <a:rPr lang="en-US" dirty="0" smtClean="0"/>
              <a:t>Lose weight faster</a:t>
            </a:r>
          </a:p>
          <a:p>
            <a:pPr>
              <a:buFontTx/>
              <a:buChar char="-"/>
            </a:pPr>
            <a:r>
              <a:rPr lang="en-US" dirty="0" smtClean="0"/>
              <a:t>Lower fat content</a:t>
            </a:r>
          </a:p>
          <a:p>
            <a:pPr>
              <a:buFontTx/>
              <a:buChar char="-"/>
            </a:pPr>
            <a:r>
              <a:rPr lang="en-US" dirty="0" smtClean="0"/>
              <a:t>More carbohydrates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5 Nutrients Vegetarian Lack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Protein</a:t>
            </a:r>
          </a:p>
          <a:p>
            <a:pPr>
              <a:buFontTx/>
              <a:buChar char="-"/>
            </a:pPr>
            <a:r>
              <a:rPr lang="en-US" dirty="0" smtClean="0"/>
              <a:t>Iron</a:t>
            </a:r>
          </a:p>
          <a:p>
            <a:pPr>
              <a:buFontTx/>
              <a:buChar char="-"/>
            </a:pPr>
            <a:r>
              <a:rPr lang="en-US" dirty="0" smtClean="0"/>
              <a:t>Zinc</a:t>
            </a:r>
          </a:p>
          <a:p>
            <a:pPr>
              <a:buFontTx/>
              <a:buChar char="-"/>
            </a:pPr>
            <a:r>
              <a:rPr lang="en-US" dirty="0" smtClean="0"/>
              <a:t>Calcium</a:t>
            </a:r>
          </a:p>
          <a:p>
            <a:pPr>
              <a:buFontTx/>
              <a:buChar char="-"/>
            </a:pPr>
            <a:r>
              <a:rPr lang="en-US" dirty="0" smtClean="0"/>
              <a:t>Vitamin B-12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</a:t>
            </a:r>
            <a:r>
              <a:rPr lang="en-US" dirty="0" smtClean="0"/>
              <a:t> Meat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smtClean="0"/>
              <a:t>Tofu</a:t>
            </a:r>
          </a:p>
          <a:p>
            <a:pPr>
              <a:buFontTx/>
              <a:buChar char="-"/>
            </a:pPr>
            <a:r>
              <a:rPr lang="en-US" dirty="0" smtClean="0"/>
              <a:t>Quinoa</a:t>
            </a:r>
          </a:p>
          <a:p>
            <a:pPr>
              <a:buFontTx/>
              <a:buChar char="-"/>
            </a:pPr>
            <a:r>
              <a:rPr lang="en-US" dirty="0" smtClean="0"/>
              <a:t>Veggie Burger</a:t>
            </a:r>
          </a:p>
          <a:p>
            <a:pPr>
              <a:buFontTx/>
              <a:buChar char="-"/>
            </a:pPr>
            <a:r>
              <a:rPr lang="en-US" dirty="0" smtClean="0"/>
              <a:t>Almonds</a:t>
            </a:r>
          </a:p>
          <a:p>
            <a:pPr>
              <a:buFontTx/>
              <a:buChar char="-"/>
            </a:pPr>
            <a:r>
              <a:rPr lang="en-US" dirty="0" smtClean="0"/>
              <a:t>Yogurt</a:t>
            </a:r>
          </a:p>
          <a:p>
            <a:pPr>
              <a:buFontTx/>
              <a:buChar char="-"/>
            </a:pPr>
            <a:r>
              <a:rPr lang="en-US" dirty="0" err="1" smtClean="0"/>
              <a:t>Tempeh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Legumes</a:t>
            </a:r>
          </a:p>
          <a:p>
            <a:pPr>
              <a:buFontTx/>
              <a:buChar char="-"/>
            </a:pPr>
            <a:r>
              <a:rPr lang="en-US" dirty="0" smtClean="0"/>
              <a:t>Cheese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gg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801" y="2879806"/>
            <a:ext cx="4585199" cy="37541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Reasons Why People Choose to </a:t>
            </a:r>
            <a:br>
              <a:rPr lang="en-US" dirty="0" smtClean="0"/>
            </a:br>
            <a:r>
              <a:rPr lang="en-US" dirty="0" smtClean="0"/>
              <a:t>have a Vegan or Vegetarian Diet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To lose weight</a:t>
            </a:r>
          </a:p>
          <a:p>
            <a:pPr>
              <a:buFontTx/>
              <a:buChar char="-"/>
            </a:pPr>
            <a:r>
              <a:rPr lang="en-US" dirty="0" smtClean="0"/>
              <a:t>Good way to help animals</a:t>
            </a:r>
          </a:p>
          <a:p>
            <a:pPr>
              <a:buFontTx/>
              <a:buChar char="-"/>
            </a:pPr>
            <a:r>
              <a:rPr lang="en-US" dirty="0" smtClean="0"/>
              <a:t>Healthy Lifestyle</a:t>
            </a:r>
          </a:p>
          <a:p>
            <a:pPr>
              <a:buFontTx/>
              <a:buChar char="-"/>
            </a:pPr>
            <a:r>
              <a:rPr lang="en-US" dirty="0" smtClean="0"/>
              <a:t>Religion</a:t>
            </a:r>
          </a:p>
          <a:p>
            <a:pPr>
              <a:buFontTx/>
              <a:buChar char="-"/>
            </a:pPr>
            <a:r>
              <a:rPr lang="en-US" dirty="0" smtClean="0"/>
              <a:t>Meat Contamination</a:t>
            </a:r>
          </a:p>
          <a:p>
            <a:pPr>
              <a:buFontTx/>
              <a:buChar char="-"/>
            </a:pPr>
            <a:r>
              <a:rPr lang="en-US" dirty="0" smtClean="0"/>
              <a:t>“Save the Planet”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123</Words>
  <Application>Microsoft Macintosh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Vegetarianism/ Veganism</vt:lpstr>
      <vt:lpstr>What is Vegetarianism?</vt:lpstr>
      <vt:lpstr>What is Veganism?</vt:lpstr>
      <vt:lpstr>Health Benefits of a Vegetarian Diet</vt:lpstr>
      <vt:lpstr>Benefits of Being Vegan</vt:lpstr>
      <vt:lpstr>Top 5 Nutrients Vegetarian Lack</vt:lpstr>
      <vt:lpstr>8 Meat Alternatives</vt:lpstr>
      <vt:lpstr>Reasons Why People Choose to  have a Vegan or Vegetarian Diet</vt:lpstr>
    </vt:vector>
  </TitlesOfParts>
  <Company>Pace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Vegetarianism/ Veganism</dc:title>
  <dc:creator>Haewon Choi</dc:creator>
  <cp:lastModifiedBy>Haewon Choi</cp:lastModifiedBy>
  <cp:revision>1</cp:revision>
  <dcterms:created xsi:type="dcterms:W3CDTF">2012-12-03T15:32:15Z</dcterms:created>
  <dcterms:modified xsi:type="dcterms:W3CDTF">2012-12-03T21:34:26Z</dcterms:modified>
</cp:coreProperties>
</file>