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</p:sldIdLst>
  <p:sldSz cx="9144000" cy="5143500" type="screen16x9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4922"/>
    <a:srgbClr val="0F1274"/>
    <a:srgbClr val="294A6E"/>
    <a:srgbClr val="780E1D"/>
    <a:srgbClr val="238B85"/>
    <a:srgbClr val="50839B"/>
    <a:srgbClr val="2C0C54"/>
    <a:srgbClr val="29486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174" y="-5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A66-5FCC-4DC7-AE37-9758AC3B147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E64-3108-4045-9033-06A98FFB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7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A66-5FCC-4DC7-AE37-9758AC3B147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E64-3108-4045-9033-06A98FFB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8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75035"/>
            <a:ext cx="1543051" cy="585073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2" y="275035"/>
            <a:ext cx="4476751" cy="58507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A66-5FCC-4DC7-AE37-9758AC3B147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E64-3108-4045-9033-06A98FFB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54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A66-5FCC-4DC7-AE37-9758AC3B147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E64-3108-4045-9033-06A98FFB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2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A66-5FCC-4DC7-AE37-9758AC3B147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E64-3108-4045-9033-06A98FFB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48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1600201"/>
            <a:ext cx="30099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1600201"/>
            <a:ext cx="30099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A66-5FCC-4DC7-AE37-9758AC3B147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E64-3108-4045-9033-06A98FFB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8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A66-5FCC-4DC7-AE37-9758AC3B147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E64-3108-4045-9033-06A98FFB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8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A66-5FCC-4DC7-AE37-9758AC3B147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E64-3108-4045-9033-06A98FFB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4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A66-5FCC-4DC7-AE37-9758AC3B147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E64-3108-4045-9033-06A98FFB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8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A66-5FCC-4DC7-AE37-9758AC3B147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E64-3108-4045-9033-06A98FFB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5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A66-5FCC-4DC7-AE37-9758AC3B147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E64-3108-4045-9033-06A98FFB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21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0A66-5FCC-4DC7-AE37-9758AC3B147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ACE64-3108-4045-9033-06A98FFB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0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27198" y="133350"/>
            <a:ext cx="9116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Proposed Play.It Podcast Categories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 – 6 MONTH PLAN OF ACTION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50" name="Picture 2" descr="S:\Local Marketing\Podcasting\TALENT MARKETING KITS\Batch 4\Bob Vila\playit assets\Play-it-c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398" y="1524613"/>
            <a:ext cx="2275936" cy="81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1330464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Your</a:t>
            </a:r>
            <a:endParaRPr lang="en-US" sz="7200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1330464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Network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0" y="2473464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Reach out to fellow podcasters for cross promotion, guest appearances, and episode ideas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08300" y="3638550"/>
            <a:ext cx="609600" cy="609600"/>
          </a:xfrm>
          <a:prstGeom prst="rect">
            <a:avLst/>
          </a:prstGeom>
          <a:solidFill>
            <a:srgbClr val="0F12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606800" y="3638550"/>
            <a:ext cx="609600" cy="609600"/>
          </a:xfrm>
          <a:prstGeom prst="rect">
            <a:avLst/>
          </a:prstGeom>
          <a:solidFill>
            <a:srgbClr val="780E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305300" y="3638550"/>
            <a:ext cx="609600" cy="609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003800" y="3638550"/>
            <a:ext cx="6096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02300" y="3638550"/>
            <a:ext cx="609600" cy="609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764528" y="3655883"/>
            <a:ext cx="609600" cy="609600"/>
          </a:xfrm>
          <a:prstGeom prst="rect">
            <a:avLst/>
          </a:prstGeom>
          <a:solidFill>
            <a:srgbClr val="D24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400800" y="3638550"/>
            <a:ext cx="609600" cy="6096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718729" y="3681452"/>
            <a:ext cx="6985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 Narrow" pitchFamily="34" charset="0"/>
              </a:rPr>
              <a:t>BUSINESS &amp; INDUSTRY</a:t>
            </a:r>
            <a:endParaRPr lang="en-US" sz="9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70200" y="3822184"/>
            <a:ext cx="685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 Narrow" pitchFamily="34" charset="0"/>
              </a:rPr>
              <a:t>COMEDY</a:t>
            </a:r>
            <a:endParaRPr lang="en-US" sz="9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36950" y="3776017"/>
            <a:ext cx="739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 Narrow" pitchFamily="34" charset="0"/>
              </a:rPr>
              <a:t>FASHION</a:t>
            </a:r>
            <a:endParaRPr lang="en-US" sz="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40183" y="3776017"/>
            <a:ext cx="739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 Narrow" pitchFamily="34" charset="0"/>
              </a:rPr>
              <a:t>HEALTH &amp; </a:t>
            </a:r>
            <a:r>
              <a:rPr lang="en-US" sz="900" b="1" dirty="0" smtClean="0">
                <a:solidFill>
                  <a:schemeClr val="bg1"/>
                </a:solidFill>
                <a:latin typeface="Arial Narrow" pitchFamily="34" charset="0"/>
              </a:rPr>
              <a:t>LIFESTYLE</a:t>
            </a:r>
            <a:endParaRPr lang="en-US" sz="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32333" y="3776017"/>
            <a:ext cx="739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 Narrow" pitchFamily="34" charset="0"/>
              </a:rPr>
              <a:t>SOCIETY &amp; CULTURE</a:t>
            </a:r>
            <a:endParaRPr lang="en-US" sz="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72167" y="378008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 Narrow" pitchFamily="34" charset="0"/>
              </a:rPr>
              <a:t>GAMES &amp; HOBBIES</a:t>
            </a:r>
            <a:endParaRPr lang="en-US" sz="9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086600" y="3638550"/>
            <a:ext cx="6096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524000" y="3632799"/>
            <a:ext cx="609600" cy="609600"/>
          </a:xfrm>
          <a:prstGeom prst="rect">
            <a:avLst/>
          </a:prstGeom>
          <a:solidFill>
            <a:srgbClr val="238B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62606" y="3638550"/>
            <a:ext cx="609600" cy="609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244256" y="3638550"/>
            <a:ext cx="609600" cy="609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142159" y="3830911"/>
            <a:ext cx="81379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" b="1" dirty="0" smtClean="0">
                <a:solidFill>
                  <a:schemeClr val="bg1"/>
                </a:solidFill>
                <a:latin typeface="Arial Narrow" pitchFamily="34" charset="0"/>
              </a:rPr>
              <a:t>ENTERTAINMENT</a:t>
            </a:r>
            <a:endParaRPr lang="en-US" sz="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3706" y="3757940"/>
            <a:ext cx="78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0" b="1" dirty="0" smtClean="0">
                <a:solidFill>
                  <a:schemeClr val="bg1"/>
                </a:solidFill>
                <a:latin typeface="Arial Narrow" pitchFamily="34" charset="0"/>
              </a:rPr>
              <a:t>NEW &amp; NOTEWORTHY</a:t>
            </a:r>
            <a:endParaRPr lang="en-US" sz="77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56973" y="375293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 Narrow" pitchFamily="34" charset="0"/>
              </a:rPr>
              <a:t>NEWS &amp; POLITICS</a:t>
            </a:r>
            <a:endParaRPr lang="en-US" sz="9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96100" y="3800133"/>
            <a:ext cx="990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bg1"/>
                </a:solidFill>
                <a:latin typeface="Arial Narrow" pitchFamily="34" charset="0"/>
              </a:rPr>
              <a:t>TECHNOLOGY</a:t>
            </a:r>
            <a:endParaRPr lang="en-US" sz="8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421902" y="3751485"/>
            <a:ext cx="8137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 Narrow" pitchFamily="34" charset="0"/>
              </a:rPr>
              <a:t>TOP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 Narrow" pitchFamily="34" charset="0"/>
              </a:rPr>
              <a:t> CHARTS</a:t>
            </a:r>
            <a:endParaRPr lang="en-US" sz="9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774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S:\Local Marketing\Podcasting\TALENT MARKETING KITS\Batch 4\Bob Vila\playit assets\Play-it-c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11552"/>
            <a:ext cx="612405" cy="21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14350"/>
            <a:ext cx="6553200" cy="4159135"/>
          </a:xfrm>
          <a:prstGeom prst="rect">
            <a:avLst/>
          </a:prstGeom>
          <a:ln>
            <a:noFill/>
          </a:ln>
          <a:effectLst>
            <a:outerShdw blurRad="50800" dist="38100" dir="2700000" sx="104000" sy="104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95400" y="666750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pc="600" dirty="0" smtClean="0">
                <a:latin typeface="+mj-lt"/>
                <a:cs typeface="Arial" panose="020B0604020202020204" pitchFamily="34" charset="0"/>
              </a:rPr>
              <a:t>TOP CHARTS</a:t>
            </a:r>
            <a:endParaRPr lang="en-US" b="1" spc="6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0018" y="1142668"/>
            <a:ext cx="2874382" cy="923330"/>
          </a:xfrm>
          <a:prstGeom prst="rect">
            <a:avLst/>
          </a:prstGeom>
          <a:solidFill>
            <a:srgbClr val="0F1274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Top Of The Charts: </a:t>
            </a:r>
            <a:r>
              <a:rPr lang="en-US" dirty="0" smtClean="0">
                <a:solidFill>
                  <a:schemeClr val="bg1"/>
                </a:solidFill>
              </a:rPr>
              <a:t>Feature Podcasts that are ranking highest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828800" y="2258020"/>
            <a:ext cx="2874381" cy="923330"/>
          </a:xfrm>
          <a:prstGeom prst="rect">
            <a:avLst/>
          </a:prstGeom>
          <a:solidFill>
            <a:srgbClr val="0F1274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Top Episodes: </a:t>
            </a:r>
            <a:r>
              <a:rPr lang="en-US" dirty="0" smtClean="0">
                <a:solidFill>
                  <a:schemeClr val="bg1"/>
                </a:solidFill>
              </a:rPr>
              <a:t>Feature episodes that are ranking highest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828800" y="3409950"/>
            <a:ext cx="2874381" cy="923330"/>
          </a:xfrm>
          <a:prstGeom prst="rect">
            <a:avLst/>
          </a:prstGeom>
          <a:solidFill>
            <a:srgbClr val="0F1274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Featured Collections: </a:t>
            </a:r>
            <a:r>
              <a:rPr lang="en-US" dirty="0" smtClean="0">
                <a:solidFill>
                  <a:schemeClr val="bg1"/>
                </a:solidFill>
              </a:rPr>
              <a:t>Feature podcasts of similar interest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30" name="Picture 6" descr="http://i2.wp.com/cbsradionews.files.wordpress.com/2015/07/perez-1400x1400-branding.png?resize=205%2C20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69020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2.wp.com/cbsradionews.files.wordpress.com/2015/06/bevysays_branding-1400x1400.png?resize=205%2C20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014178"/>
            <a:ext cx="1159477" cy="1159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1.wp.com/cbsradionews.files.wordpress.com/2015/06/gamertagradio-redesign-1400x1400-vs3.png?resize=205%2C20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333750"/>
            <a:ext cx="1119488" cy="111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5404237" y="690201"/>
            <a:ext cx="420247" cy="369332"/>
          </a:xfrm>
          <a:prstGeom prst="rect">
            <a:avLst/>
          </a:prstGeom>
          <a:solidFill>
            <a:srgbClr val="0F1274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bg1"/>
                </a:solidFill>
              </a:rPr>
              <a:t>1.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404237" y="2014178"/>
            <a:ext cx="420247" cy="369332"/>
          </a:xfrm>
          <a:prstGeom prst="rect">
            <a:avLst/>
          </a:prstGeom>
          <a:solidFill>
            <a:srgbClr val="0F1274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</a:rPr>
              <a:t>2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04237" y="3337085"/>
            <a:ext cx="420247" cy="369332"/>
          </a:xfrm>
          <a:prstGeom prst="rect">
            <a:avLst/>
          </a:prstGeom>
          <a:solidFill>
            <a:srgbClr val="0F1274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</a:rPr>
              <a:t>3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0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:\Local Marketing\Podcasting\TALENT MARKETING KITS\Batch 4\Bob Vila\playit assets\Play-it-c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398" y="1524613"/>
            <a:ext cx="2275936" cy="81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1330464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Your</a:t>
            </a:r>
            <a:endParaRPr lang="en-US" sz="7200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1330464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Network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0" y="2473464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Reach out to fellow podcasters for cross promotion, guest appearances, and episode ideas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95132" y="3649330"/>
            <a:ext cx="609600" cy="609600"/>
          </a:xfrm>
          <a:prstGeom prst="rect">
            <a:avLst/>
          </a:prstGeom>
          <a:solidFill>
            <a:srgbClr val="0F12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974582" y="3642523"/>
            <a:ext cx="609600" cy="609600"/>
          </a:xfrm>
          <a:prstGeom prst="rect">
            <a:avLst/>
          </a:prstGeom>
          <a:solidFill>
            <a:srgbClr val="780E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94443" y="3628623"/>
            <a:ext cx="609600" cy="609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369160" y="3628623"/>
            <a:ext cx="6096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086600" y="3638550"/>
            <a:ext cx="609600" cy="609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57032" y="3705676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 Narrow" pitchFamily="34" charset="0"/>
              </a:rPr>
              <a:t>RELIGION&amp;</a:t>
            </a:r>
          </a:p>
          <a:p>
            <a:pPr algn="ctr"/>
            <a:r>
              <a:rPr lang="en-US" sz="700" b="1" dirty="0" smtClean="0">
                <a:solidFill>
                  <a:schemeClr val="bg1"/>
                </a:solidFill>
                <a:latin typeface="Arial Narrow" pitchFamily="34" charset="0"/>
              </a:rPr>
              <a:t>SPIRITUALITY</a:t>
            </a:r>
            <a:endParaRPr lang="en-US" sz="7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04732" y="3779990"/>
            <a:ext cx="739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 Narrow" pitchFamily="34" charset="0"/>
              </a:rPr>
              <a:t>KIDS &amp;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 Narrow" pitchFamily="34" charset="0"/>
              </a:rPr>
              <a:t>FAMILY</a:t>
            </a:r>
            <a:endParaRPr lang="en-US" sz="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29326" y="3808824"/>
            <a:ext cx="739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chemeClr val="bg1"/>
                </a:solidFill>
                <a:latin typeface="Arial Narrow" pitchFamily="34" charset="0"/>
              </a:rPr>
              <a:t>GOVERNMENT &amp; ORGANIZATIONS</a:t>
            </a:r>
            <a:endParaRPr lang="en-US" sz="3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04043" y="3839601"/>
            <a:ext cx="7398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bg1"/>
                </a:solidFill>
                <a:latin typeface="Arial Narrow" pitchFamily="34" charset="0"/>
              </a:rPr>
              <a:t>EDUCATION</a:t>
            </a:r>
            <a:endParaRPr lang="en-US" sz="5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56467" y="3664119"/>
            <a:ext cx="6858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 Narrow" pitchFamily="34" charset="0"/>
              </a:rPr>
              <a:t>SCIENCE &amp; MEDICINE</a:t>
            </a:r>
            <a:endParaRPr lang="en-US" sz="9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11140" y="3638550"/>
            <a:ext cx="609600" cy="609600"/>
          </a:xfrm>
          <a:prstGeom prst="rect">
            <a:avLst/>
          </a:prstGeom>
          <a:solidFill>
            <a:srgbClr val="238B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27880" y="3628623"/>
            <a:ext cx="609600" cy="609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603566" y="3653069"/>
            <a:ext cx="609600" cy="609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501469" y="3845430"/>
            <a:ext cx="81379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Arial Narrow" pitchFamily="34" charset="0"/>
              </a:rPr>
              <a:t>MUSIC</a:t>
            </a:r>
            <a:endParaRPr lang="en-US" sz="11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38980" y="3820984"/>
            <a:ext cx="78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Arial Narrow" pitchFamily="34" charset="0"/>
              </a:rPr>
              <a:t>LOCAL</a:t>
            </a:r>
            <a:endParaRPr lang="en-US" sz="105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18928" y="3755596"/>
            <a:ext cx="81379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Arial Narrow" pitchFamily="34" charset="0"/>
              </a:rPr>
              <a:t>TV &amp; </a:t>
            </a:r>
          </a:p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Arial Narrow" pitchFamily="34" charset="0"/>
              </a:rPr>
              <a:t>FILM</a:t>
            </a:r>
            <a:endParaRPr lang="en-US" sz="105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198" y="133350"/>
            <a:ext cx="9116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Proposed Play.It Podcast Categories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6+ MONTH PLAN OF ACTION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524000" y="3644026"/>
            <a:ext cx="609600" cy="609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435100" y="3836387"/>
            <a:ext cx="78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Arial Narrow" pitchFamily="34" charset="0"/>
              </a:rPr>
              <a:t>ARTS</a:t>
            </a:r>
            <a:endParaRPr lang="en-US" sz="1050" b="1" dirty="0" smtClean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447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9306</TotalTime>
  <Words>137</Words>
  <Application>Microsoft Office PowerPoint</Application>
  <PresentationFormat>On-screen Show (16:9)</PresentationFormat>
  <Paragraphs>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CBS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PLAY.IT PODCASTS Get Talking!</dc:title>
  <dc:creator>DePalma, Francesca</dc:creator>
  <cp:lastModifiedBy>Betancourt, Jaye</cp:lastModifiedBy>
  <cp:revision>104</cp:revision>
  <cp:lastPrinted>2015-07-16T18:47:43Z</cp:lastPrinted>
  <dcterms:created xsi:type="dcterms:W3CDTF">2015-04-27T14:32:29Z</dcterms:created>
  <dcterms:modified xsi:type="dcterms:W3CDTF">2015-07-17T21:24:06Z</dcterms:modified>
</cp:coreProperties>
</file>