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2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16,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48009" y="1850969"/>
            <a:ext cx="6060652" cy="1204306"/>
          </a:xfrm>
        </p:spPr>
        <p:txBody>
          <a:bodyPr/>
          <a:lstStyle/>
          <a:p>
            <a:r>
              <a:rPr lang="en-US" sz="4400" dirty="0" smtClean="0"/>
              <a:t>5 Happy Story ideas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923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Picket Fence that stopped a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57" y="1100628"/>
            <a:ext cx="7855857" cy="3579849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Artist Peter von </a:t>
            </a:r>
            <a:r>
              <a:rPr lang="en-US" sz="2400" dirty="0" err="1" smtClean="0"/>
              <a:t>Tiesenhausen</a:t>
            </a:r>
            <a:r>
              <a:rPr lang="en-US" sz="2400" dirty="0"/>
              <a:t> </a:t>
            </a:r>
            <a:r>
              <a:rPr lang="en-US" sz="2400" dirty="0" smtClean="0"/>
              <a:t>stopped an oil corporation’s pipeline by copywriting his farm. </a:t>
            </a:r>
          </a:p>
          <a:p>
            <a:pPr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opyrighted the property in 1996 to protect it from multinational corporate interests.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Northern </a:t>
            </a:r>
            <a:r>
              <a:rPr lang="en-US" sz="2400" dirty="0"/>
              <a:t>Gateway Pipeline, </a:t>
            </a:r>
            <a:r>
              <a:rPr lang="en-US" sz="2400" dirty="0" smtClean="0"/>
              <a:t>averages 73 </a:t>
            </a:r>
            <a:r>
              <a:rPr lang="en-US" sz="2400" dirty="0"/>
              <a:t>spills/</a:t>
            </a:r>
            <a:r>
              <a:rPr lang="en-US" sz="2400" dirty="0" smtClean="0"/>
              <a:t>yr. The pipe has a “high risk of rupture”</a:t>
            </a:r>
          </a:p>
          <a:p>
            <a:pPr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ronically picket fence main stopper.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Copy-cat environmental protection: “Blued Trees” in New York State.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253" y="4470337"/>
            <a:ext cx="3636033" cy="23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6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From Suit To Sweats: The Story of A Young Entrepreneur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8865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Chris Myers young star at a national recruiting firm in Manhattan.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Business slow to change. Others reaped his reward. Hated shaving daily. 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Decided to start his own shop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First 2 years filled with debt, doubt, and legal action.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After passing the mark that most start ups never see, Chris has realized his dream and is reaping all the rewards of his hard work. </a:t>
            </a:r>
          </a:p>
        </p:txBody>
      </p:sp>
      <p:pic>
        <p:nvPicPr>
          <p:cNvPr id="4" name="Picture 3" descr="11170324_860673007472_496524505082735939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4989286"/>
            <a:ext cx="1959429" cy="2634448"/>
          </a:xfrm>
          <a:prstGeom prst="rect">
            <a:avLst/>
          </a:prstGeom>
        </p:spPr>
      </p:pic>
      <p:pic>
        <p:nvPicPr>
          <p:cNvPr id="5" name="Picture 4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78" y="5499100"/>
            <a:ext cx="4152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6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walk-on to Full Ride at Ole 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Richie </a:t>
            </a:r>
            <a:r>
              <a:rPr lang="en-US" sz="2400" dirty="0" err="1" smtClean="0"/>
              <a:t>Contartesi</a:t>
            </a:r>
            <a:r>
              <a:rPr lang="en-US" sz="2400" dirty="0" smtClean="0"/>
              <a:t> grew up on football, but never seemed to grow big enough to play it competitively.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His dream to play the sport was haunted by his 5’7” height and 150 pound weight…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But he overcame his physical limitations, through oversized determination,.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He was awarded a spot on University of Mississippi's football team as a walk on and then turned his selection to the team into a full-ride scholarship.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Richie now gives motivational talks and has written a book on his journey to a full ride at an SEC team “In Spite of The Odds”.</a:t>
            </a:r>
          </a:p>
          <a:p>
            <a:endParaRPr lang="en-US" dirty="0"/>
          </a:p>
        </p:txBody>
      </p:sp>
      <p:pic>
        <p:nvPicPr>
          <p:cNvPr id="4" name="Picture 3" descr="51wgP9hfNlL._SX317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81" y="4680477"/>
            <a:ext cx="2656019" cy="41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2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NYC Marathon: The Race and Fund Raiser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First run in 1970, with 127 entrants and 55 finishers. 2014 had 50,530 finishers.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This Year: Nov </a:t>
            </a:r>
            <a:r>
              <a:rPr lang="en-US" sz="2400" dirty="0"/>
              <a:t>1, </a:t>
            </a:r>
            <a:r>
              <a:rPr lang="en-US" sz="2400" dirty="0" smtClean="0"/>
              <a:t>2015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Largest marathon in the world, with more entrants expected than ever.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19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85" y="1100628"/>
            <a:ext cx="8667721" cy="357984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Why is telling someone, “I love you” so tough?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Why is asking someone, “will you marry me?” so difficult? 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The people we would be saying these things to have probably seen us at our worst, and they’re still around. Why do we get nervous over a few words?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Talk to recently engaged couples, kids about the parents, bf-</a:t>
            </a:r>
            <a:r>
              <a:rPr lang="en-US" sz="2400" dirty="0" err="1" smtClean="0"/>
              <a:t>gf</a:t>
            </a:r>
            <a:r>
              <a:rPr lang="en-US" sz="2400" dirty="0" smtClean="0"/>
              <a:t>, about their experiences. Then talk to psychologists to get an explanation. </a:t>
            </a:r>
            <a:endParaRPr lang="en-US" sz="2400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680477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9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296</TotalTime>
  <Words>417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5 Happy Story ideas</vt:lpstr>
      <vt:lpstr>The Picket Fence that stopped a pipeline</vt:lpstr>
      <vt:lpstr>From Suit To Sweats: The Story of A Young Entrepreneur </vt:lpstr>
      <vt:lpstr>From walk-on to Full Ride at Ole Miss</vt:lpstr>
      <vt:lpstr>NYC Marathon: The Race and Fund Raiser</vt:lpstr>
      <vt:lpstr>Will you…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Happy Story ideas</dc:title>
  <dc:creator>Jonathan R. Forsgren</dc:creator>
  <cp:lastModifiedBy>Jonathan R. Forsgren</cp:lastModifiedBy>
  <cp:revision>20</cp:revision>
  <dcterms:created xsi:type="dcterms:W3CDTF">2015-09-16T14:27:25Z</dcterms:created>
  <dcterms:modified xsi:type="dcterms:W3CDTF">2015-09-16T19:24:03Z</dcterms:modified>
</cp:coreProperties>
</file>