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46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8C63556-D10E-C94E-B42F-4179827DDFC8}" type="datetimeFigureOut">
              <a:rPr lang="en-US" smtClean="0"/>
              <a:t>10/27/13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CBA21B7-03E5-8A42-B171-E6E8CD157DAD}"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C63556-D10E-C94E-B42F-4179827DDFC8}" type="datetimeFigureOut">
              <a:rPr lang="en-US" smtClean="0"/>
              <a:t>10/27/13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C63556-D10E-C94E-B42F-4179827DDFC8}" type="datetimeFigureOut">
              <a:rPr lang="en-US" smtClean="0"/>
              <a:t>10/27/13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C63556-D10E-C94E-B42F-4179827DDFC8}" type="datetimeFigureOut">
              <a:rPr lang="en-US" smtClean="0"/>
              <a:t>10/27/13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C63556-D10E-C94E-B42F-4179827DDFC8}" type="datetimeFigureOut">
              <a:rPr lang="en-US" smtClean="0"/>
              <a:t>10/27/13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8C63556-D10E-C94E-B42F-4179827DDFC8}" type="datetimeFigureOut">
              <a:rPr lang="en-US" smtClean="0"/>
              <a:t>10/27/13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A21B7-03E5-8A42-B171-E6E8CD157DAD}"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C63556-D10E-C94E-B42F-4179827DDFC8}" type="datetimeFigureOut">
              <a:rPr lang="en-US" smtClean="0"/>
              <a:t>10/27/13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C63556-D10E-C94E-B42F-4179827DDFC8}" type="datetimeFigureOut">
              <a:rPr lang="en-US" smtClean="0"/>
              <a:t>10/27/13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63556-D10E-C94E-B42F-4179827DDFC8}" type="datetimeFigureOut">
              <a:rPr lang="en-US" smtClean="0"/>
              <a:t>10/27/13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8C63556-D10E-C94E-B42F-4179827DDFC8}" type="datetimeFigureOut">
              <a:rPr lang="en-US" smtClean="0"/>
              <a:t>10/27/13</a:t>
            </a:fld>
            <a:endParaRPr lang="en-US"/>
          </a:p>
        </p:txBody>
      </p:sp>
      <p:sp>
        <p:nvSpPr>
          <p:cNvPr id="7" name="Slide Number Placeholder 6"/>
          <p:cNvSpPr>
            <a:spLocks noGrp="1"/>
          </p:cNvSpPr>
          <p:nvPr>
            <p:ph type="sldNum" sz="quarter" idx="12"/>
          </p:nvPr>
        </p:nvSpPr>
        <p:spPr/>
        <p:txBody>
          <a:bodyPr/>
          <a:lstStyle/>
          <a:p>
            <a:fld id="{9CBA21B7-03E5-8A42-B171-E6E8CD157DAD}"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C63556-D10E-C94E-B42F-4179827DDFC8}" type="datetimeFigureOut">
              <a:rPr lang="en-US" smtClean="0"/>
              <a:t>10/27/13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9CBA21B7-03E5-8A42-B171-E6E8CD157D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8C63556-D10E-C94E-B42F-4179827DDFC8}" type="datetimeFigureOut">
              <a:rPr lang="en-US" smtClean="0"/>
              <a:t>10/27/13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CBA21B7-03E5-8A42-B171-E6E8CD157D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Tier 2 Transition</a:t>
            </a:r>
            <a:endParaRPr lang="en-US" dirty="0"/>
          </a:p>
        </p:txBody>
      </p:sp>
      <p:sp>
        <p:nvSpPr>
          <p:cNvPr id="3" name="Subtitle 2"/>
          <p:cNvSpPr>
            <a:spLocks noGrp="1"/>
          </p:cNvSpPr>
          <p:nvPr>
            <p:ph type="subTitle" idx="1"/>
          </p:nvPr>
        </p:nvSpPr>
        <p:spPr/>
        <p:txBody>
          <a:bodyPr/>
          <a:lstStyle/>
          <a:p>
            <a:r>
              <a:rPr lang="en-US" dirty="0" smtClean="0"/>
              <a:t>Avengers</a:t>
            </a:r>
            <a:endParaRPr lang="en-US" dirty="0"/>
          </a:p>
        </p:txBody>
      </p:sp>
    </p:spTree>
    <p:extLst>
      <p:ext uri="{BB962C8B-B14F-4D97-AF65-F5344CB8AC3E}">
        <p14:creationId xmlns:p14="http://schemas.microsoft.com/office/powerpoint/2010/main" val="2567833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3" name="Content Placeholder 2"/>
          <p:cNvSpPr>
            <a:spLocks noGrp="1"/>
          </p:cNvSpPr>
          <p:nvPr>
            <p:ph idx="1"/>
          </p:nvPr>
        </p:nvSpPr>
        <p:spPr/>
        <p:txBody>
          <a:bodyPr/>
          <a:lstStyle/>
          <a:p>
            <a:r>
              <a:rPr lang="en-US" dirty="0" smtClean="0"/>
              <a:t>Our vision was to facilitate a workshop for our peers to understand some of the most essential aspects of our leadership training by allowing them to partake in the ones we found most effective to our leadership advancement. </a:t>
            </a:r>
            <a:endParaRPr lang="en-US" dirty="0"/>
          </a:p>
        </p:txBody>
      </p:sp>
    </p:spTree>
    <p:extLst>
      <p:ext uri="{BB962C8B-B14F-4D97-AF65-F5344CB8AC3E}">
        <p14:creationId xmlns:p14="http://schemas.microsoft.com/office/powerpoint/2010/main" val="83100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Connection to Leadership Theory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Common purpose: We all agreed that what we wanted to was allow our peers to have insight into what we as a program do in our workshops so they themselves could experience a little bit of leadership training. </a:t>
            </a:r>
          </a:p>
          <a:p>
            <a:r>
              <a:rPr lang="en-US" dirty="0" smtClean="0"/>
              <a:t>Collaboration: Our goal was to collaborate with each other on ideas as well as how to follow through on our plans. </a:t>
            </a:r>
          </a:p>
          <a:p>
            <a:r>
              <a:rPr lang="en-US" dirty="0" smtClean="0"/>
              <a:t>Controversy with civility: We needed to focus on how our goal would play along with the schedules of our peers. We worked around a time that seemed would get our presentation the most attention. </a:t>
            </a:r>
            <a:endParaRPr lang="en-US" dirty="0"/>
          </a:p>
        </p:txBody>
      </p:sp>
    </p:spTree>
    <p:extLst>
      <p:ext uri="{BB962C8B-B14F-4D97-AF65-F5344CB8AC3E}">
        <p14:creationId xmlns:p14="http://schemas.microsoft.com/office/powerpoint/2010/main" val="3139686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Structure/Expected Outcome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Each member was to come up with a way to display their favorite or most effective workshop to our peers. </a:t>
            </a:r>
          </a:p>
          <a:p>
            <a:r>
              <a:rPr lang="en-US" dirty="0" smtClean="0"/>
              <a:t>We had tables representing different workshops and a few members at each. </a:t>
            </a:r>
          </a:p>
          <a:p>
            <a:r>
              <a:rPr lang="en-US" dirty="0" smtClean="0"/>
              <a:t>1 table was there for students to see information regarding what SLP is, others included vision boards, tennis ball activity and leader colors. </a:t>
            </a:r>
          </a:p>
          <a:p>
            <a:r>
              <a:rPr lang="en-US" dirty="0" smtClean="0"/>
              <a:t>Our plan was to have this event during common hour in </a:t>
            </a:r>
            <a:r>
              <a:rPr lang="en-US" dirty="0" err="1" smtClean="0"/>
              <a:t>Kessel</a:t>
            </a:r>
            <a:r>
              <a:rPr lang="en-US" dirty="0" smtClean="0"/>
              <a:t> Student center so we would be able to attract the most students.</a:t>
            </a:r>
          </a:p>
          <a:p>
            <a:r>
              <a:rPr lang="en-US" dirty="0" smtClean="0"/>
              <a:t>We were able to make this presentation one of the freshman passport events. This attracted a lot more freshman. </a:t>
            </a:r>
          </a:p>
          <a:p>
            <a:endParaRPr lang="en-US" dirty="0" smtClean="0"/>
          </a:p>
        </p:txBody>
      </p:sp>
    </p:spTree>
    <p:extLst>
      <p:ext uri="{BB962C8B-B14F-4D97-AF65-F5344CB8AC3E}">
        <p14:creationId xmlns:p14="http://schemas.microsoft.com/office/powerpoint/2010/main" val="1343680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Expectations</a:t>
            </a:r>
            <a:endParaRPr lang="en-US" dirty="0"/>
          </a:p>
        </p:txBody>
      </p:sp>
      <p:sp>
        <p:nvSpPr>
          <p:cNvPr id="3" name="Content Placeholder 2"/>
          <p:cNvSpPr>
            <a:spLocks noGrp="1"/>
          </p:cNvSpPr>
          <p:nvPr>
            <p:ph idx="1"/>
          </p:nvPr>
        </p:nvSpPr>
        <p:spPr/>
        <p:txBody>
          <a:bodyPr/>
          <a:lstStyle/>
          <a:p>
            <a:r>
              <a:rPr lang="en-US" dirty="0" smtClean="0"/>
              <a:t>Each member of the Avengers was held accountable for the presentation of their table and their ability to present the workshop to peers in a way that would allow them to understand how it related to leadership skills, as well as making students want to learn about their personal skills. </a:t>
            </a:r>
            <a:endParaRPr lang="en-US" dirty="0"/>
          </a:p>
        </p:txBody>
      </p:sp>
    </p:spTree>
    <p:extLst>
      <p:ext uri="{BB962C8B-B14F-4D97-AF65-F5344CB8AC3E}">
        <p14:creationId xmlns:p14="http://schemas.microsoft.com/office/powerpoint/2010/main" val="1796034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81"/>
            <a:ext cx="8229600" cy="1143000"/>
          </a:xfrm>
        </p:spPr>
        <p:txBody>
          <a:bodyPr/>
          <a:lstStyle/>
          <a:p>
            <a:r>
              <a:rPr lang="en-US" dirty="0" smtClean="0"/>
              <a:t>Group Reflection</a:t>
            </a:r>
            <a:endParaRPr lang="en-US" dirty="0"/>
          </a:p>
        </p:txBody>
      </p:sp>
      <p:sp>
        <p:nvSpPr>
          <p:cNvPr id="3" name="Content Placeholder 2"/>
          <p:cNvSpPr>
            <a:spLocks noGrp="1"/>
          </p:cNvSpPr>
          <p:nvPr>
            <p:ph idx="1"/>
          </p:nvPr>
        </p:nvSpPr>
        <p:spPr>
          <a:xfrm>
            <a:off x="457200" y="1207581"/>
            <a:ext cx="8229600" cy="5006819"/>
          </a:xfrm>
        </p:spPr>
        <p:txBody>
          <a:bodyPr>
            <a:noAutofit/>
          </a:bodyPr>
          <a:lstStyle/>
          <a:p>
            <a:pPr marL="0" indent="0">
              <a:buNone/>
            </a:pPr>
            <a:r>
              <a:rPr lang="en-US" sz="2000" dirty="0" smtClean="0"/>
              <a:t>We were faced with many obstacles regarding this project. We started our plans before the Spring semester ended and then we all went home and were separated over the summer. Our original plan was to stay in contact through Facebook, however, communication did not happen much at all. When we arrived back at school we had to reevaluate our project so that it could still happen. Come this semester we communicated a lot more through social media and emails rather then meeting in person. Small groups were able to meet to put together small details but it was very difficult for us to meet as a whole. As far as ideas for the event, we were all very cooperative and did not have a lot of controversy or disagreement. Everyone was willing to share ideas and come up with ways to make this project work. The day of the event went even better than planned. Our placement in </a:t>
            </a:r>
            <a:r>
              <a:rPr lang="en-US" sz="2000" dirty="0" err="1" smtClean="0"/>
              <a:t>Kessel</a:t>
            </a:r>
            <a:r>
              <a:rPr lang="en-US" sz="2000" dirty="0" smtClean="0"/>
              <a:t> was perfect for attracting students. Everyone was in attendance and capable of making their workshops work for our Peers. </a:t>
            </a:r>
            <a:endParaRPr lang="en-US" sz="2000" dirty="0"/>
          </a:p>
        </p:txBody>
      </p:sp>
    </p:spTree>
    <p:extLst>
      <p:ext uri="{BB962C8B-B14F-4D97-AF65-F5344CB8AC3E}">
        <p14:creationId xmlns:p14="http://schemas.microsoft.com/office/powerpoint/2010/main" val="14283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pbanner.jpg"/>
          <p:cNvPicPr>
            <a:picLocks noGrp="1" noChangeAspect="1"/>
          </p:cNvPicPr>
          <p:nvPr>
            <p:ph idx="1"/>
          </p:nvPr>
        </p:nvPicPr>
        <p:blipFill>
          <a:blip r:embed="rId2">
            <a:extLst>
              <a:ext uri="{28A0092B-C50C-407E-A947-70E740481C1C}">
                <a14:useLocalDpi xmlns:a14="http://schemas.microsoft.com/office/drawing/2010/main" val="0"/>
              </a:ext>
            </a:extLst>
          </a:blip>
          <a:srcRect t="-14147" b="-14147"/>
          <a:stretch>
            <a:fillRect/>
          </a:stretch>
        </p:blipFill>
        <p:spPr>
          <a:xfrm>
            <a:off x="571286" y="1767592"/>
            <a:ext cx="8073384" cy="3329251"/>
          </a:xfrm>
        </p:spPr>
      </p:pic>
    </p:spTree>
    <p:extLst>
      <p:ext uri="{BB962C8B-B14F-4D97-AF65-F5344CB8AC3E}">
        <p14:creationId xmlns:p14="http://schemas.microsoft.com/office/powerpoint/2010/main" val="2832658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35</TotalTime>
  <Words>506</Words>
  <Application>Microsoft Macintosh PowerPoint</Application>
  <PresentationFormat>On-screen Show (4:3)</PresentationFormat>
  <Paragraphs>18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Austin</vt:lpstr>
      <vt:lpstr>Tier 2 Transition</vt:lpstr>
      <vt:lpstr>Vision</vt:lpstr>
      <vt:lpstr>Connection to Leadership Theory</vt:lpstr>
      <vt:lpstr>Structure/Expected Outcome</vt:lpstr>
      <vt:lpstr>Group Expectations</vt:lpstr>
      <vt:lpstr>Group Reflection</vt:lpstr>
      <vt:lpstr>PowerPoint Presentation</vt:lpstr>
    </vt:vector>
  </TitlesOfParts>
  <Company>Pace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Tier 2 Transition</dc:title>
  <dc:creator>Samantha Clarke</dc:creator>
  <cp:lastModifiedBy>Samantha Clarke</cp:lastModifiedBy>
  <cp:revision>4</cp:revision>
  <dcterms:created xsi:type="dcterms:W3CDTF">2013-10-27T18:26:35Z</dcterms:created>
  <dcterms:modified xsi:type="dcterms:W3CDTF">2013-10-27T19:02:19Z</dcterms:modified>
</cp:coreProperties>
</file>