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gif" ContentType="image/gif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61" r:id="rId4"/>
    <p:sldId id="260" r:id="rId5"/>
    <p:sldId id="258" r:id="rId6"/>
    <p:sldId id="269" r:id="rId7"/>
    <p:sldId id="262" r:id="rId8"/>
    <p:sldId id="267" r:id="rId9"/>
    <p:sldId id="263" r:id="rId10"/>
    <p:sldId id="268" r:id="rId11"/>
    <p:sldId id="270" r:id="rId12"/>
    <p:sldId id="271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7" autoAdjust="0"/>
  </p:normalViewPr>
  <p:slideViewPr>
    <p:cSldViewPr>
      <p:cViewPr>
        <p:scale>
          <a:sx n="107" d="100"/>
          <a:sy n="107" d="100"/>
        </p:scale>
        <p:origin x="-9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4E593-5A71-49F2-897E-59C7DD9FA3C3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5B-CA97-4ED8-803E-4218C3A3B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3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http://www.ehow.com/facts_5159356_chord-progression.html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5B-CA97-4ED8-803E-4218C3A3B8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2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http://audacity.sourceforge.net/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5B-CA97-4ED8-803E-4218C3A3B8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2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A43E-B7F4-4FAD-845D-D487A8A91885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E1181-DCCD-4920-92B7-6AC61EABB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A43E-B7F4-4FAD-845D-D487A8A91885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1181-DCCD-4920-92B7-6AC61EABB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A43E-B7F4-4FAD-845D-D487A8A91885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E1181-DCCD-4920-92B7-6AC61EABB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BBA43E-B7F4-4FAD-845D-D487A8A91885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1E1181-DCCD-4920-92B7-6AC61EABB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A43E-B7F4-4FAD-845D-D487A8A91885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E1181-DCCD-4920-92B7-6AC61EABB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8BBA43E-B7F4-4FAD-845D-D487A8A91885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1E1181-DCCD-4920-92B7-6AC61EABB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8BBA43E-B7F4-4FAD-845D-D487A8A91885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61E1181-DCCD-4920-92B7-6AC61EABB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A43E-B7F4-4FAD-845D-D487A8A91885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E1181-DCCD-4920-92B7-6AC61EABB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A43E-B7F4-4FAD-845D-D487A8A91885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E1181-DCCD-4920-92B7-6AC61EABB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8BBA43E-B7F4-4FAD-845D-D487A8A91885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1E1181-DCCD-4920-92B7-6AC61EABB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BBA43E-B7F4-4FAD-845D-D487A8A91885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1E1181-DCCD-4920-92B7-6AC61EABB2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8BBA43E-B7F4-4FAD-845D-D487A8A91885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61E1181-DCCD-4920-92B7-6AC61EABB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rds.yahoo.com/_ylt=A0PDoS1EyaRNPzsABmqjzbkF/SIG=12dkq68sp/EXP=1302673860/**http:/www.paddywacka.com/IMAGES/LOGOS/Mix-It-Up-LOGO.gif" TargetMode="External"/><Relationship Id="rId3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audacity.sourceforge.ne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251202"/>
            <a:ext cx="8486774" cy="606798"/>
          </a:xfrm>
        </p:spPr>
        <p:txBody>
          <a:bodyPr>
            <a:normAutofit/>
          </a:bodyPr>
          <a:lstStyle/>
          <a:p>
            <a:r>
              <a:rPr lang="en-US" sz="1400" i="0" dirty="0" smtClean="0"/>
              <a:t>By: Christopher Acevedo, Sylvia </a:t>
            </a:r>
            <a:r>
              <a:rPr lang="en-US" sz="1400" i="0" dirty="0" err="1" smtClean="0"/>
              <a:t>Auguste</a:t>
            </a:r>
            <a:r>
              <a:rPr lang="en-US" sz="1400" i="0" dirty="0" smtClean="0"/>
              <a:t>, </a:t>
            </a:r>
            <a:r>
              <a:rPr lang="en-US" sz="1400" i="0" dirty="0" err="1" smtClean="0"/>
              <a:t>Iliana</a:t>
            </a:r>
            <a:r>
              <a:rPr lang="en-US" sz="1400" i="0" dirty="0" smtClean="0"/>
              <a:t> </a:t>
            </a:r>
            <a:r>
              <a:rPr lang="en-US" sz="1400" i="0" dirty="0" err="1" smtClean="0"/>
              <a:t>Collado</a:t>
            </a:r>
            <a:r>
              <a:rPr lang="en-US" sz="1400" i="0" dirty="0" smtClean="0"/>
              <a:t> , Nicole Freeman, Lou Guarneri</a:t>
            </a:r>
            <a:endParaRPr lang="en-US" sz="1400" i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680960" cy="2438399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How to Produce A Pop Song</a:t>
            </a:r>
            <a:br>
              <a:rPr lang="en-US" sz="4800" dirty="0" smtClean="0"/>
            </a:br>
            <a:r>
              <a:rPr lang="en-US" sz="2800" dirty="0" smtClean="0"/>
              <a:t>In 30 Minutes or Less!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67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Step 2</a:t>
            </a:r>
            <a:br>
              <a:rPr lang="en-US" dirty="0" smtClean="0"/>
            </a:br>
            <a:r>
              <a:rPr lang="en-US" dirty="0" smtClean="0"/>
              <a:t>Introduce Melody Track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54380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Step 2</a:t>
            </a:r>
            <a:br>
              <a:rPr lang="en-US" dirty="0"/>
            </a:br>
            <a:r>
              <a:rPr lang="en-US" dirty="0"/>
              <a:t>Introduce Melody Track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6019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Metronome or Click Track</a:t>
            </a:r>
          </a:p>
          <a:p>
            <a:r>
              <a:rPr lang="en-US" dirty="0"/>
              <a:t>	</a:t>
            </a:r>
            <a:r>
              <a:rPr lang="en-US" dirty="0" smtClean="0"/>
              <a:t>Generate </a:t>
            </a:r>
            <a:r>
              <a:rPr lang="en-US" dirty="0" smtClean="0">
                <a:sym typeface="Wingdings" pitchFamily="2" charset="2"/>
              </a:rPr>
              <a:t> Click Track</a:t>
            </a:r>
            <a:endParaRPr lang="en-US" dirty="0"/>
          </a:p>
        </p:txBody>
      </p:sp>
      <p:pic>
        <p:nvPicPr>
          <p:cNvPr id="4098" name="Picture 2" descr="C:\Users\ca08226p\Aud - Click Track Me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35962"/>
            <a:ext cx="71628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1447800" y="1752600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828800" y="1447799"/>
            <a:ext cx="457200" cy="30480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39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Step 2</a:t>
            </a:r>
            <a:br>
              <a:rPr lang="en-US" dirty="0"/>
            </a:br>
            <a:r>
              <a:rPr lang="en-US" dirty="0"/>
              <a:t>Introduce Melody Track</a:t>
            </a:r>
          </a:p>
        </p:txBody>
      </p:sp>
      <p:pic>
        <p:nvPicPr>
          <p:cNvPr id="3074" name="Picture 2" descr="C:\Users\ca08226p\Aud - Example of Mixing and Pan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705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048652"/>
            <a:ext cx="655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*We Imported Our Melody Track Using Fruity Loop Studio MIDI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0635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Step 3</a:t>
            </a:r>
            <a:br>
              <a:rPr lang="en-US" dirty="0" smtClean="0"/>
            </a:br>
            <a:r>
              <a:rPr lang="en-US" dirty="0" smtClean="0"/>
              <a:t>Sing!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Step 4</a:t>
            </a:r>
            <a:br>
              <a:rPr lang="en-US" dirty="0" smtClean="0"/>
            </a:br>
            <a:r>
              <a:rPr lang="en-US" dirty="0" smtClean="0"/>
              <a:t>Mix It Up!</a:t>
            </a:r>
            <a:endParaRPr lang="en-US" dirty="0"/>
          </a:p>
        </p:txBody>
      </p:sp>
      <p:pic>
        <p:nvPicPr>
          <p:cNvPr id="1026" name="Picture 2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Step 5</a:t>
            </a:r>
            <a:br>
              <a:rPr lang="en-US" dirty="0" smtClean="0"/>
            </a:br>
            <a:r>
              <a:rPr lang="en-US" dirty="0" smtClean="0"/>
              <a:t>Enjoy </a:t>
            </a:r>
            <a:r>
              <a:rPr lang="en-US" smtClean="0"/>
              <a:t>&amp; Share!</a:t>
            </a:r>
            <a:endParaRPr lang="en-US" dirty="0"/>
          </a:p>
        </p:txBody>
      </p:sp>
      <p:pic>
        <p:nvPicPr>
          <p:cNvPr id="2050" name="Picture 2" descr="http://rds.yahoo.com/_ylt=A0PDoS1hyaRNsysAkl2jzbkF/SIG=12ils6919/EXP=1302673889/**http%3a/sweetbites.files.wordpress.com/2008/05/winniemusic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94898"/>
            <a:ext cx="3352800" cy="44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 algn="ctr"/>
            <a:r>
              <a:rPr lang="en-US" dirty="0" smtClean="0"/>
              <a:t>Over the past forty years, many pop songs have followed a similar structure, mainly in their </a:t>
            </a:r>
            <a:r>
              <a:rPr lang="en-US" b="1" dirty="0" smtClean="0"/>
              <a:t>chord progression</a:t>
            </a:r>
            <a:r>
              <a:rPr lang="en-US" dirty="0" smtClean="0"/>
              <a:t>, which is an organization of chords into a pattern.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Some songs that fit into this progression are:</a:t>
            </a:r>
          </a:p>
          <a:p>
            <a:pPr marL="457200" lvl="1" indent="-285750"/>
            <a:r>
              <a:rPr lang="en-US" sz="1800" b="1" dirty="0" smtClean="0"/>
              <a:t>Don’t Stop </a:t>
            </a:r>
            <a:r>
              <a:rPr lang="en-US" sz="1800" b="1" dirty="0" err="1" smtClean="0"/>
              <a:t>Believin</a:t>
            </a:r>
            <a:r>
              <a:rPr lang="en-US" sz="1800" b="1" dirty="0" smtClean="0"/>
              <a:t>’ – Journey</a:t>
            </a:r>
          </a:p>
          <a:p>
            <a:pPr marL="457200" lvl="1" indent="-285750"/>
            <a:r>
              <a:rPr lang="en-US" sz="1800" dirty="0" smtClean="0"/>
              <a:t>Under the Bridge – The Red Hot Chili Peppers</a:t>
            </a:r>
          </a:p>
          <a:p>
            <a:pPr marL="457200" lvl="1" indent="-285750"/>
            <a:r>
              <a:rPr lang="en-US" sz="1800" b="1" dirty="0" smtClean="0"/>
              <a:t>When I Come Around – Green Day</a:t>
            </a:r>
          </a:p>
          <a:p>
            <a:pPr marL="457200" lvl="1" indent="-285750"/>
            <a:r>
              <a:rPr lang="en-US" sz="1800" dirty="0" smtClean="0"/>
              <a:t>Poker Face – Lady </a:t>
            </a:r>
            <a:r>
              <a:rPr lang="en-US" sz="1800" dirty="0" err="1" smtClean="0"/>
              <a:t>GaGa</a:t>
            </a:r>
            <a:endParaRPr lang="en-US" sz="1800" dirty="0" smtClean="0"/>
          </a:p>
          <a:p>
            <a:pPr marL="457200" lvl="1" indent="-285750"/>
            <a:r>
              <a:rPr lang="en-US" sz="1800" b="1" dirty="0" smtClean="0"/>
              <a:t>Can You Feel the Love Tonight – Elton John</a:t>
            </a:r>
          </a:p>
          <a:p>
            <a:pPr marL="457200" lvl="1" indent="-285750"/>
            <a:r>
              <a:rPr lang="en-US" sz="1800" dirty="0" smtClean="0"/>
              <a:t>And hundreds more!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History of Pop Songs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38400"/>
            <a:ext cx="374072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9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Auto-tuning is a very popular trend in the music industry today, and whether you realize it or not, most artists are somewhat auto-tuned, or </a:t>
            </a:r>
            <a:r>
              <a:rPr lang="en-US" b="1" dirty="0" smtClean="0"/>
              <a:t>pitch corrected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b="1" dirty="0" err="1" smtClean="0"/>
              <a:t>Melodyne</a:t>
            </a:r>
            <a:r>
              <a:rPr lang="en-US" dirty="0" smtClean="0"/>
              <a:t>, a vocal line is converted to </a:t>
            </a:r>
            <a:r>
              <a:rPr lang="en-US" b="1" dirty="0" smtClean="0"/>
              <a:t>MIDI</a:t>
            </a:r>
            <a:r>
              <a:rPr lang="en-US" dirty="0" smtClean="0"/>
              <a:t>, or Musical Instrument Digital Interface, and placed onto a </a:t>
            </a:r>
            <a:r>
              <a:rPr lang="en-US" b="1" dirty="0" smtClean="0"/>
              <a:t>piano roll</a:t>
            </a:r>
            <a:r>
              <a:rPr lang="en-US" dirty="0" smtClean="0"/>
              <a:t>.   There you can simply drag the phrase, or word to the appropriate note value.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</a:t>
            </a:r>
            <a:r>
              <a:rPr lang="en-US" b="1" dirty="0" smtClean="0"/>
              <a:t> Antares </a:t>
            </a:r>
            <a:r>
              <a:rPr lang="en-US" b="1" dirty="0" err="1" smtClean="0"/>
              <a:t>Autotune</a:t>
            </a:r>
            <a:r>
              <a:rPr lang="en-US" dirty="0" smtClean="0"/>
              <a:t>, an entire vocal line is tuned according to the key of the song.  In other words, </a:t>
            </a:r>
            <a:r>
              <a:rPr lang="en-US" b="1" dirty="0" smtClean="0"/>
              <a:t>Antares </a:t>
            </a:r>
            <a:r>
              <a:rPr lang="en-US" dirty="0" smtClean="0"/>
              <a:t>is less specific, and faster, while </a:t>
            </a:r>
            <a:r>
              <a:rPr lang="en-US" b="1" dirty="0" err="1" smtClean="0"/>
              <a:t>Melodyne</a:t>
            </a:r>
            <a:r>
              <a:rPr lang="en-US" dirty="0" smtClean="0"/>
              <a:t> is more in depth..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Melodyne</a:t>
            </a:r>
            <a:r>
              <a:rPr lang="en-US" dirty="0"/>
              <a:t> and </a:t>
            </a:r>
            <a:r>
              <a:rPr lang="en-US" dirty="0" smtClean="0"/>
              <a:t>Auto-tune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114800"/>
            <a:ext cx="377649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450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5623316" cy="3505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Melodyne</a:t>
            </a:r>
            <a:r>
              <a:rPr lang="en-US" dirty="0" smtClean="0"/>
              <a:t> and </a:t>
            </a:r>
            <a:r>
              <a:rPr lang="en-US" dirty="0" err="1" smtClean="0"/>
              <a:t>Autotune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29000"/>
            <a:ext cx="4886325" cy="329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5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486400" y="1371600"/>
            <a:ext cx="3308986" cy="489204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DAW</a:t>
            </a:r>
            <a:r>
              <a:rPr lang="en-US" dirty="0" smtClean="0"/>
              <a:t>, or </a:t>
            </a:r>
            <a:r>
              <a:rPr lang="en-US" b="1" dirty="0" smtClean="0"/>
              <a:t>Digital Audio Workstation.</a:t>
            </a:r>
            <a:r>
              <a:rPr lang="en-US" dirty="0" smtClean="0"/>
              <a:t>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Audacity is one of the simplest and user friendly DAWs on the market.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Any user can download it for free from </a:t>
            </a:r>
            <a:r>
              <a:rPr lang="en-US" dirty="0"/>
              <a:t>their website, </a:t>
            </a:r>
            <a:r>
              <a:rPr lang="en-US" dirty="0">
                <a:hlinkClick r:id="rId3"/>
              </a:rPr>
              <a:t>http://audacity.sourceforge.net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Audacity and other DAWs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525036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3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680960" cy="1066800"/>
          </a:xfrm>
        </p:spPr>
        <p:txBody>
          <a:bodyPr/>
          <a:lstStyle/>
          <a:p>
            <a:r>
              <a:rPr lang="en-US" dirty="0" smtClean="0"/>
              <a:t>Class Demonstration…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Step 1</a:t>
            </a:r>
            <a:br>
              <a:rPr lang="en-US" dirty="0" smtClean="0"/>
            </a:br>
            <a:r>
              <a:rPr lang="en-US" dirty="0" smtClean="0"/>
              <a:t>Download &amp; Open Audacity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 l="369" t="4592" r="40389"/>
          <a:stretch>
            <a:fillRect/>
          </a:stretch>
        </p:blipFill>
        <p:spPr bwMode="auto">
          <a:xfrm>
            <a:off x="1600200" y="1295400"/>
            <a:ext cx="5791200" cy="52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Step 1</a:t>
            </a:r>
            <a:br>
              <a:rPr lang="en-US" dirty="0" smtClean="0"/>
            </a:br>
            <a:r>
              <a:rPr lang="en-US" dirty="0" smtClean="0"/>
              <a:t>Download &amp; Open Audacity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900914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Step 2</a:t>
            </a:r>
            <a:br>
              <a:rPr lang="en-US" dirty="0" smtClean="0"/>
            </a:br>
            <a:r>
              <a:rPr lang="en-US" dirty="0" smtClean="0"/>
              <a:t>Introduce Melody Track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1371600"/>
            <a:ext cx="785706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337</Words>
  <Application>Microsoft Macintosh PowerPoint</Application>
  <PresentationFormat>On-screen Show (4:3)</PresentationFormat>
  <Paragraphs>37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Mylar</vt:lpstr>
      <vt:lpstr>How to Produce A Pop Song In 30 Minutes or Less!</vt:lpstr>
      <vt:lpstr>The History of Pop Songs</vt:lpstr>
      <vt:lpstr>Melodyne and Auto-tune</vt:lpstr>
      <vt:lpstr>Melodyne and Autotune</vt:lpstr>
      <vt:lpstr>Audacity and other DAWs </vt:lpstr>
      <vt:lpstr>Class Demonstration…</vt:lpstr>
      <vt:lpstr>Step 1 Download &amp; Open Audacity</vt:lpstr>
      <vt:lpstr>Step 1 Download &amp; Open Audacity</vt:lpstr>
      <vt:lpstr>Step 2 Introduce Melody Track</vt:lpstr>
      <vt:lpstr>Step 2 Introduce Melody Track</vt:lpstr>
      <vt:lpstr>Step 2 Introduce Melody Track</vt:lpstr>
      <vt:lpstr>Step 2 Introduce Melody Track</vt:lpstr>
      <vt:lpstr>Step 3 Sing!</vt:lpstr>
      <vt:lpstr>Step 4 Mix It Up!</vt:lpstr>
      <vt:lpstr>Step 5 Enjoy &amp; Share!</vt:lpstr>
    </vt:vector>
  </TitlesOfParts>
  <Company>Pace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Produce A Pop Song In 30 Minutes or Less!</dc:title>
  <dc:creator>Guarneri, Louis</dc:creator>
  <cp:lastModifiedBy>Iliana Collado</cp:lastModifiedBy>
  <cp:revision>18</cp:revision>
  <dcterms:created xsi:type="dcterms:W3CDTF">2011-04-05T21:07:37Z</dcterms:created>
  <dcterms:modified xsi:type="dcterms:W3CDTF">2011-04-28T03:20:04Z</dcterms:modified>
</cp:coreProperties>
</file>