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10D102-FAFC-4C83-B478-00926C2D4D9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AF9774-99FE-48D9-8ECD-D8B8C96197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Hitler’s “Museum of an Extinct Race”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14800"/>
            <a:ext cx="434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Tamara </a:t>
            </a:r>
            <a:r>
              <a:rPr lang="en-US" dirty="0" smtClean="0"/>
              <a:t>Bonet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5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wanted to creat</a:t>
            </a:r>
            <a:r>
              <a:rPr lang="en-US" dirty="0" smtClean="0"/>
              <a:t>e a “memory” of the Jewish people</a:t>
            </a:r>
          </a:p>
          <a:p>
            <a:r>
              <a:rPr lang="en-US" dirty="0" smtClean="0"/>
              <a:t>It was to hold items belonging to the Jews </a:t>
            </a:r>
          </a:p>
          <a:p>
            <a:r>
              <a:rPr lang="en-US" dirty="0" err="1" smtClean="0"/>
              <a:t>Josefov</a:t>
            </a:r>
            <a:r>
              <a:rPr lang="en-US" dirty="0" smtClean="0"/>
              <a:t> (The Jewish Quarter), was the Prague Ghetto during that time</a:t>
            </a:r>
          </a:p>
          <a:p>
            <a:r>
              <a:rPr lang="en-US" dirty="0" smtClean="0"/>
              <a:t>1852, the Ghetto was abolished and made a district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Czechoslovakia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1938: Became Hitler’s target for annexation </a:t>
            </a:r>
          </a:p>
          <a:p>
            <a:r>
              <a:rPr lang="en-US" dirty="0" smtClean="0"/>
              <a:t>During WWII Czechoslovakia didn’t </a:t>
            </a:r>
            <a:r>
              <a:rPr lang="en-US" dirty="0" err="1" smtClean="0"/>
              <a:t>exsist</a:t>
            </a:r>
            <a:r>
              <a:rPr lang="en-US" dirty="0" smtClean="0"/>
              <a:t>, leaving separate states of </a:t>
            </a:r>
            <a:r>
              <a:rPr lang="en-US" dirty="0"/>
              <a:t>Protectorate</a:t>
            </a:r>
            <a:r>
              <a:rPr lang="en-US" dirty="0" smtClean="0"/>
              <a:t> Bohemia, Slovak Republic, and </a:t>
            </a:r>
            <a:r>
              <a:rPr lang="en-US" dirty="0"/>
              <a:t>Moravia of the Third </a:t>
            </a:r>
            <a:r>
              <a:rPr lang="en-US" dirty="0" smtClean="0"/>
              <a:t>Reich</a:t>
            </a:r>
          </a:p>
          <a:p>
            <a:r>
              <a:rPr lang="en-GB" dirty="0" smtClean="0"/>
              <a:t>1940: Jews were forbidden to withdraw more than 1,500 crowns a week, no interest was allowed to be earned,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Czechoslovakia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Gold, </a:t>
            </a:r>
            <a:r>
              <a:rPr lang="en-GB" dirty="0" smtClean="0"/>
              <a:t>silver, </a:t>
            </a:r>
            <a:r>
              <a:rPr lang="en-GB" dirty="0"/>
              <a:t>platinum and jewellery were </a:t>
            </a:r>
            <a:r>
              <a:rPr lang="en-GB" dirty="0" smtClean="0"/>
              <a:t>sold </a:t>
            </a:r>
            <a:r>
              <a:rPr lang="en-GB" dirty="0"/>
              <a:t>at </a:t>
            </a:r>
            <a:r>
              <a:rPr lang="en-GB" dirty="0" smtClean="0"/>
              <a:t>discount </a:t>
            </a:r>
            <a:r>
              <a:rPr lang="en-GB" dirty="0"/>
              <a:t>to </a:t>
            </a:r>
            <a:r>
              <a:rPr lang="en-GB" dirty="0" err="1" smtClean="0"/>
              <a:t>Hadega</a:t>
            </a:r>
            <a:r>
              <a:rPr lang="en-GB" dirty="0" smtClean="0"/>
              <a:t> (special </a:t>
            </a:r>
            <a:r>
              <a:rPr lang="en-GB" dirty="0"/>
              <a:t>company dealing in Jewish </a:t>
            </a:r>
            <a:r>
              <a:rPr lang="en-GB" dirty="0" smtClean="0"/>
              <a:t>property). </a:t>
            </a:r>
          </a:p>
          <a:p>
            <a:r>
              <a:rPr lang="en-US" dirty="0"/>
              <a:t>Jews were excluded from the movie and theatre </a:t>
            </a:r>
            <a:r>
              <a:rPr lang="en-US" dirty="0" smtClean="0"/>
              <a:t>industries. </a:t>
            </a:r>
          </a:p>
          <a:p>
            <a:r>
              <a:rPr lang="en-US" dirty="0" smtClean="0"/>
              <a:t>Restricted </a:t>
            </a:r>
            <a:r>
              <a:rPr lang="en-US" dirty="0"/>
              <a:t>to the back of the second car on Prague trams </a:t>
            </a:r>
            <a:endParaRPr lang="en-US" dirty="0" smtClean="0"/>
          </a:p>
          <a:p>
            <a:r>
              <a:rPr lang="en-US" dirty="0" smtClean="0"/>
              <a:t>Excluded </a:t>
            </a:r>
            <a:r>
              <a:rPr lang="en-US" dirty="0"/>
              <a:t>from </a:t>
            </a:r>
            <a:r>
              <a:rPr lang="en-US" dirty="0" smtClean="0"/>
              <a:t>hotels (except Fiser </a:t>
            </a:r>
            <a:r>
              <a:rPr lang="en-US" dirty="0"/>
              <a:t>and </a:t>
            </a:r>
            <a:r>
              <a:rPr lang="en-US" dirty="0" smtClean="0"/>
              <a:t>Star).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6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Czechoslovakia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1941, The Jews were forced out of their apartments and moved to less-attractive locations</a:t>
            </a:r>
          </a:p>
          <a:p>
            <a:r>
              <a:rPr lang="en-US" dirty="0" smtClean="0"/>
              <a:t>Slowly but surely, the Jews were leaving Prague, and moved to Poland.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Jewish </a:t>
            </a:r>
            <a:r>
              <a:rPr lang="en-US" dirty="0" smtClean="0"/>
              <a:t>Museum: exhibits </a:t>
            </a:r>
            <a:r>
              <a:rPr lang="en-US" dirty="0"/>
              <a:t>in four </a:t>
            </a:r>
            <a:r>
              <a:rPr lang="en-US" dirty="0" smtClean="0"/>
              <a:t>old </a:t>
            </a:r>
            <a:r>
              <a:rPr lang="en-US" dirty="0"/>
              <a:t>Synagogues and the Ceremonial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The </a:t>
            </a:r>
            <a:r>
              <a:rPr lang="en-US" dirty="0"/>
              <a:t>Old Jewish Cemetery </a:t>
            </a:r>
            <a:r>
              <a:rPr lang="en-US" dirty="0" smtClean="0"/>
              <a:t>(included) extends </a:t>
            </a:r>
            <a:r>
              <a:rPr lang="en-US" dirty="0"/>
              <a:t>from </a:t>
            </a:r>
            <a:r>
              <a:rPr lang="en-US" dirty="0" err="1" smtClean="0"/>
              <a:t>Pinkas</a:t>
            </a:r>
            <a:r>
              <a:rPr lang="en-US" dirty="0" smtClean="0"/>
              <a:t> </a:t>
            </a:r>
            <a:r>
              <a:rPr lang="en-US" dirty="0"/>
              <a:t>Synagogue to the rear of the Ceremonial Hall and the </a:t>
            </a:r>
            <a:r>
              <a:rPr lang="en-US" dirty="0" err="1"/>
              <a:t>Klausen</a:t>
            </a:r>
            <a:r>
              <a:rPr lang="en-US" dirty="0"/>
              <a:t> Synagogue</a:t>
            </a:r>
            <a:r>
              <a:rPr lang="en-US" dirty="0" smtClean="0"/>
              <a:t>.</a:t>
            </a:r>
          </a:p>
          <a:p>
            <a:r>
              <a:rPr lang="en-US" dirty="0"/>
              <a:t>The Jewish Museum </a:t>
            </a:r>
            <a:r>
              <a:rPr lang="en-US" dirty="0" smtClean="0"/>
              <a:t>has collections </a:t>
            </a:r>
            <a:r>
              <a:rPr lang="en-US" dirty="0"/>
              <a:t>of Jewish art, textiles and silver in the world; </a:t>
            </a:r>
            <a:r>
              <a:rPr lang="en-US" dirty="0" smtClean="0"/>
              <a:t>40,000 </a:t>
            </a:r>
            <a:r>
              <a:rPr lang="en-US" dirty="0"/>
              <a:t>exhibits and 100,000 books. </a:t>
            </a:r>
            <a:endParaRPr lang="en-US" dirty="0"/>
          </a:p>
          <a:p>
            <a:r>
              <a:rPr lang="en-US" dirty="0" smtClean="0"/>
              <a:t>Everything was gathered </a:t>
            </a:r>
            <a:r>
              <a:rPr lang="en-US" dirty="0"/>
              <a:t>from Bohemia and </a:t>
            </a:r>
            <a:r>
              <a:rPr lang="en-US" dirty="0" smtClean="0"/>
              <a:t>Moravia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6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</a:t>
            </a:r>
            <a:r>
              <a:rPr lang="en-US" dirty="0"/>
              <a:t>. Stein proposed to the Germans </a:t>
            </a:r>
            <a:r>
              <a:rPr lang="en-US" dirty="0" smtClean="0"/>
              <a:t>to set </a:t>
            </a:r>
            <a:r>
              <a:rPr lang="en-US" dirty="0"/>
              <a:t>up a museum to hold </a:t>
            </a:r>
            <a:r>
              <a:rPr lang="en-US" dirty="0" smtClean="0"/>
              <a:t>what the </a:t>
            </a:r>
            <a:r>
              <a:rPr lang="en-US" dirty="0"/>
              <a:t>Nazis </a:t>
            </a:r>
            <a:r>
              <a:rPr lang="en-US" dirty="0" smtClean="0"/>
              <a:t>confiscated in </a:t>
            </a:r>
            <a:r>
              <a:rPr lang="en-US" dirty="0"/>
              <a:t>Bohemia and Moravia. </a:t>
            </a:r>
            <a:endParaRPr lang="en-US" dirty="0" smtClean="0"/>
          </a:p>
          <a:p>
            <a:r>
              <a:rPr lang="en-US" dirty="0" smtClean="0"/>
              <a:t>Nazis </a:t>
            </a:r>
            <a:r>
              <a:rPr lang="en-US" dirty="0"/>
              <a:t>approved the project </a:t>
            </a:r>
            <a:endParaRPr lang="en-US" dirty="0" smtClean="0"/>
          </a:p>
          <a:p>
            <a:r>
              <a:rPr lang="en-US" dirty="0" smtClean="0"/>
              <a:t>1942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Central Jewish Museum was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8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“This </a:t>
            </a:r>
            <a:r>
              <a:rPr lang="en-US" dirty="0"/>
              <a:t>was extermination on an industrial scale and it involved huge numbers of people. </a:t>
            </a:r>
            <a:r>
              <a:rPr lang="en-US" dirty="0" smtClean="0"/>
              <a:t>Neighbors </a:t>
            </a:r>
            <a:r>
              <a:rPr lang="en-US" dirty="0"/>
              <a:t>and employers reported Jews to the Gestapo. Bureaucrats processed notices of deportation. Postmen served them. Railway staff </a:t>
            </a:r>
            <a:r>
              <a:rPr lang="en-US" dirty="0" smtClean="0"/>
              <a:t>marshaled </a:t>
            </a:r>
            <a:r>
              <a:rPr lang="en-US" dirty="0"/>
              <a:t>their departure. Others drove the trains and manned the signals. It was all logically and legally planned in an inversion of all the values on which human </a:t>
            </a:r>
            <a:r>
              <a:rPr lang="en-US" dirty="0" smtClean="0"/>
              <a:t>civilization </a:t>
            </a:r>
            <a:r>
              <a:rPr lang="en-US" dirty="0"/>
              <a:t>had been built. </a:t>
            </a:r>
            <a:r>
              <a:rPr lang="en-US" dirty="0">
                <a:solidFill>
                  <a:srgbClr val="FF0000"/>
                </a:solidFill>
              </a:rPr>
              <a:t>So perverse was it that Hitler ordered the collection of 200,000 Jewish </a:t>
            </a:r>
            <a:r>
              <a:rPr lang="en-US" dirty="0" smtClean="0">
                <a:solidFill>
                  <a:srgbClr val="FF0000"/>
                </a:solidFill>
              </a:rPr>
              <a:t>artifacts, </a:t>
            </a:r>
            <a:r>
              <a:rPr lang="en-US" dirty="0">
                <a:solidFill>
                  <a:srgbClr val="FF0000"/>
                </a:solidFill>
              </a:rPr>
              <a:t>which were photographed and catalogued to be displayed at the end of the war as a trophy case of archaeological remains. It was to be called The Museum of an Extinct </a:t>
            </a:r>
            <a:r>
              <a:rPr lang="en-US" dirty="0" smtClean="0">
                <a:solidFill>
                  <a:srgbClr val="FF0000"/>
                </a:solidFill>
              </a:rPr>
              <a:t>Race.”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9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"Jewish Life in Prague Http://www.HolocaustResearchProject.org." </a:t>
            </a:r>
            <a:r>
              <a:rPr lang="en-US" dirty="0" err="1" smtClean="0"/>
              <a:t>N.p</a:t>
            </a:r>
            <a:r>
              <a:rPr lang="en-US" dirty="0"/>
              <a:t>., 2007. Web. 04 July 2012</a:t>
            </a:r>
            <a:r>
              <a:rPr lang="en-US" dirty="0" smtClean="0"/>
              <a:t>.</a:t>
            </a:r>
          </a:p>
          <a:p>
            <a:r>
              <a:rPr lang="en-US" dirty="0"/>
              <a:t>"The Independent." </a:t>
            </a:r>
            <a:r>
              <a:rPr lang="en-US" i="1" dirty="0"/>
              <a:t>The Independent</a:t>
            </a:r>
            <a:r>
              <a:rPr lang="en-US" dirty="0"/>
              <a:t>. Independent Digital News and Media, 05 Sept. 2010. Web. 11 July </a:t>
            </a:r>
            <a:r>
              <a:rPr lang="en-US" dirty="0" smtClean="0"/>
              <a:t>2012. Web.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Jewish Museum in </a:t>
            </a:r>
            <a:r>
              <a:rPr lang="en-US" i="1" dirty="0" err="1"/>
              <a:t>Josefov</a:t>
            </a:r>
            <a:r>
              <a:rPr lang="en-US" i="1" dirty="0"/>
              <a:t> in Prague, Photo of Old-New Synagogue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04 July 2012.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97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89</TotalTime>
  <Words>486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Hitler’s “Museum of an Extinct Race”</vt:lpstr>
      <vt:lpstr>The Idea</vt:lpstr>
      <vt:lpstr>Czechoslovakia</vt:lpstr>
      <vt:lpstr>Czechoslovakia</vt:lpstr>
      <vt:lpstr>Czechoslovakia</vt:lpstr>
      <vt:lpstr>The Museum</vt:lpstr>
      <vt:lpstr>The Museum</vt:lpstr>
      <vt:lpstr>Press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Hitler’s “Museum of an Extinct Race”</dc:title>
  <dc:creator>Windows User</dc:creator>
  <cp:lastModifiedBy>Windows User</cp:lastModifiedBy>
  <cp:revision>12</cp:revision>
  <dcterms:created xsi:type="dcterms:W3CDTF">2012-06-30T08:44:18Z</dcterms:created>
  <dcterms:modified xsi:type="dcterms:W3CDTF">2012-07-11T16:56:07Z</dcterms:modified>
</cp:coreProperties>
</file>