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DD3273-722E-4849-AE7B-A13EE81B96A1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BC019E1-A4C9-8241-B711-C54B028C185D}">
      <dgm:prSet/>
      <dgm:spPr/>
      <dgm:t>
        <a:bodyPr/>
        <a:lstStyle/>
        <a:p>
          <a:pPr rtl="0"/>
          <a:r>
            <a:rPr lang="en-US" dirty="0" smtClean="0"/>
            <a:t>Not enough frogs.</a:t>
          </a:r>
          <a:endParaRPr lang="en-US" dirty="0"/>
        </a:p>
      </dgm:t>
    </dgm:pt>
    <dgm:pt modelId="{6D0F7FA1-51C4-4D41-82F2-A36E712FE06C}" type="parTrans" cxnId="{34D4FE40-4937-4046-876B-A4E2529D578B}">
      <dgm:prSet/>
      <dgm:spPr/>
      <dgm:t>
        <a:bodyPr/>
        <a:lstStyle/>
        <a:p>
          <a:endParaRPr lang="en-US"/>
        </a:p>
      </dgm:t>
    </dgm:pt>
    <dgm:pt modelId="{0988470C-B9BA-7D43-B044-F8DFBDD9F50A}" type="sibTrans" cxnId="{34D4FE40-4937-4046-876B-A4E2529D578B}">
      <dgm:prSet/>
      <dgm:spPr/>
      <dgm:t>
        <a:bodyPr/>
        <a:lstStyle/>
        <a:p>
          <a:endParaRPr lang="en-US"/>
        </a:p>
      </dgm:t>
    </dgm:pt>
    <dgm:pt modelId="{A6B462F0-1374-A743-A1D9-A4693D28DC17}">
      <dgm:prSet/>
      <dgm:spPr/>
      <dgm:t>
        <a:bodyPr/>
        <a:lstStyle/>
        <a:p>
          <a:pPr rtl="0"/>
          <a:r>
            <a:rPr lang="en-US" dirty="0" smtClean="0"/>
            <a:t>Heat wave created hot and dry climate unsuitable for frogs.</a:t>
          </a:r>
          <a:endParaRPr lang="en-US" dirty="0"/>
        </a:p>
      </dgm:t>
    </dgm:pt>
    <dgm:pt modelId="{C0F22910-A5A9-0747-B49F-F1416A754A10}" type="parTrans" cxnId="{0E278931-4D8F-344B-863E-EE76984A19A2}">
      <dgm:prSet/>
      <dgm:spPr/>
      <dgm:t>
        <a:bodyPr/>
        <a:lstStyle/>
        <a:p>
          <a:endParaRPr lang="en-US"/>
        </a:p>
      </dgm:t>
    </dgm:pt>
    <dgm:pt modelId="{341E0BC8-A069-EB4B-A59B-0E21008F50AF}" type="sibTrans" cxnId="{0E278931-4D8F-344B-863E-EE76984A19A2}">
      <dgm:prSet/>
      <dgm:spPr/>
      <dgm:t>
        <a:bodyPr/>
        <a:lstStyle/>
        <a:p>
          <a:endParaRPr lang="en-US"/>
        </a:p>
      </dgm:t>
    </dgm:pt>
    <dgm:pt modelId="{CBD0AC24-B3B1-7D47-8183-2ECE7976D8A9}">
      <dgm:prSet/>
      <dgm:spPr/>
      <dgm:t>
        <a:bodyPr/>
        <a:lstStyle/>
        <a:p>
          <a:pPr rtl="0"/>
          <a:r>
            <a:rPr lang="en-US" smtClean="0"/>
            <a:t>One of my boots had a leak in it.</a:t>
          </a:r>
          <a:endParaRPr lang="en-US"/>
        </a:p>
      </dgm:t>
    </dgm:pt>
    <dgm:pt modelId="{13188CD6-13A9-8C4C-9B5B-3B6842B3C7F0}" type="parTrans" cxnId="{2B62D02E-E83B-D645-8FE4-7CF3E3782540}">
      <dgm:prSet/>
      <dgm:spPr/>
      <dgm:t>
        <a:bodyPr/>
        <a:lstStyle/>
        <a:p>
          <a:endParaRPr lang="en-US"/>
        </a:p>
      </dgm:t>
    </dgm:pt>
    <dgm:pt modelId="{020382F6-FB50-B447-B6F2-225B6A3FCDD4}" type="sibTrans" cxnId="{2B62D02E-E83B-D645-8FE4-7CF3E3782540}">
      <dgm:prSet/>
      <dgm:spPr/>
      <dgm:t>
        <a:bodyPr/>
        <a:lstStyle/>
        <a:p>
          <a:endParaRPr lang="en-US"/>
        </a:p>
      </dgm:t>
    </dgm:pt>
    <dgm:pt modelId="{1016A6FA-45B2-9A46-97C9-475053F56C79}">
      <dgm:prSet/>
      <dgm:spPr/>
      <dgm:t>
        <a:bodyPr/>
        <a:lstStyle/>
        <a:p>
          <a:pPr rtl="0"/>
          <a:r>
            <a:rPr lang="en-US" smtClean="0"/>
            <a:t>This caused water to flood said boot on occasion during expeditions.</a:t>
          </a:r>
          <a:endParaRPr lang="en-US"/>
        </a:p>
      </dgm:t>
    </dgm:pt>
    <dgm:pt modelId="{F47DF5F8-1007-8F4F-AEDE-DF5BE233BB5C}" type="parTrans" cxnId="{03C06522-EF40-1A4A-AA9B-B515B28F6A35}">
      <dgm:prSet/>
      <dgm:spPr/>
      <dgm:t>
        <a:bodyPr/>
        <a:lstStyle/>
        <a:p>
          <a:endParaRPr lang="en-US"/>
        </a:p>
      </dgm:t>
    </dgm:pt>
    <dgm:pt modelId="{9397C1E4-39FA-BA4A-BE17-984895323CCA}" type="sibTrans" cxnId="{03C06522-EF40-1A4A-AA9B-B515B28F6A35}">
      <dgm:prSet/>
      <dgm:spPr/>
      <dgm:t>
        <a:bodyPr/>
        <a:lstStyle/>
        <a:p>
          <a:endParaRPr lang="en-US"/>
        </a:p>
      </dgm:t>
    </dgm:pt>
    <dgm:pt modelId="{66DE53D5-9DA2-554C-A2F0-CBD5F372497D}">
      <dgm:prSet/>
      <dgm:spPr/>
      <dgm:t>
        <a:bodyPr/>
        <a:lstStyle/>
        <a:p>
          <a:pPr rtl="0"/>
          <a:r>
            <a:rPr lang="en-US" smtClean="0"/>
            <a:t>Being swarmed by bugs.</a:t>
          </a:r>
          <a:endParaRPr lang="en-US"/>
        </a:p>
      </dgm:t>
    </dgm:pt>
    <dgm:pt modelId="{0B0AB5E7-7647-1F47-AFFA-5342435753C2}" type="parTrans" cxnId="{11776269-C5D6-E440-8EEF-E43778273058}">
      <dgm:prSet/>
      <dgm:spPr/>
      <dgm:t>
        <a:bodyPr/>
        <a:lstStyle/>
        <a:p>
          <a:endParaRPr lang="en-US"/>
        </a:p>
      </dgm:t>
    </dgm:pt>
    <dgm:pt modelId="{32107BDB-4E04-A345-B33A-F5B47B655C35}" type="sibTrans" cxnId="{11776269-C5D6-E440-8EEF-E43778273058}">
      <dgm:prSet/>
      <dgm:spPr/>
      <dgm:t>
        <a:bodyPr/>
        <a:lstStyle/>
        <a:p>
          <a:endParaRPr lang="en-US"/>
        </a:p>
      </dgm:t>
    </dgm:pt>
    <dgm:pt modelId="{B370007B-97D5-CC4C-974A-B8F22C88A0E5}" type="pres">
      <dgm:prSet presAssocID="{6BDD3273-722E-4849-AE7B-A13EE81B96A1}" presName="linear" presStyleCnt="0">
        <dgm:presLayoutVars>
          <dgm:animLvl val="lvl"/>
          <dgm:resizeHandles val="exact"/>
        </dgm:presLayoutVars>
      </dgm:prSet>
      <dgm:spPr/>
    </dgm:pt>
    <dgm:pt modelId="{07AB4546-2EE6-A64B-98AF-3B7A90E0EFCB}" type="pres">
      <dgm:prSet presAssocID="{4BC019E1-A4C9-8241-B711-C54B028C185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B89BDC1-1C02-F946-8E97-4E146EF68636}" type="pres">
      <dgm:prSet presAssocID="{4BC019E1-A4C9-8241-B711-C54B028C185D}" presName="childText" presStyleLbl="revTx" presStyleIdx="0" presStyleCnt="2">
        <dgm:presLayoutVars>
          <dgm:bulletEnabled val="1"/>
        </dgm:presLayoutVars>
      </dgm:prSet>
      <dgm:spPr/>
    </dgm:pt>
    <dgm:pt modelId="{1991C11F-F93D-9D43-B8F1-D04DE0A0FA94}" type="pres">
      <dgm:prSet presAssocID="{CBD0AC24-B3B1-7D47-8183-2ECE7976D8A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DD5D859-481F-6644-B82A-B3ABF1AA688F}" type="pres">
      <dgm:prSet presAssocID="{CBD0AC24-B3B1-7D47-8183-2ECE7976D8A9}" presName="childText" presStyleLbl="revTx" presStyleIdx="1" presStyleCnt="2">
        <dgm:presLayoutVars>
          <dgm:bulletEnabled val="1"/>
        </dgm:presLayoutVars>
      </dgm:prSet>
      <dgm:spPr/>
    </dgm:pt>
    <dgm:pt modelId="{10385F1A-469F-C445-91B2-CF08768777E9}" type="pres">
      <dgm:prSet presAssocID="{66DE53D5-9DA2-554C-A2F0-CBD5F372497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8EEBF07-F95B-494B-93FD-17B429BCBCDA}" type="presOf" srcId="{CBD0AC24-B3B1-7D47-8183-2ECE7976D8A9}" destId="{1991C11F-F93D-9D43-B8F1-D04DE0A0FA94}" srcOrd="0" destOrd="0" presId="urn:microsoft.com/office/officeart/2005/8/layout/vList2"/>
    <dgm:cxn modelId="{ACA99062-C8FC-9043-A870-4A96AAB2311F}" type="presOf" srcId="{1016A6FA-45B2-9A46-97C9-475053F56C79}" destId="{DDD5D859-481F-6644-B82A-B3ABF1AA688F}" srcOrd="0" destOrd="0" presId="urn:microsoft.com/office/officeart/2005/8/layout/vList2"/>
    <dgm:cxn modelId="{03C06522-EF40-1A4A-AA9B-B515B28F6A35}" srcId="{CBD0AC24-B3B1-7D47-8183-2ECE7976D8A9}" destId="{1016A6FA-45B2-9A46-97C9-475053F56C79}" srcOrd="0" destOrd="0" parTransId="{F47DF5F8-1007-8F4F-AEDE-DF5BE233BB5C}" sibTransId="{9397C1E4-39FA-BA4A-BE17-984895323CCA}"/>
    <dgm:cxn modelId="{3DA0827D-7792-3F4C-ACFB-B6B712F8D9CE}" type="presOf" srcId="{66DE53D5-9DA2-554C-A2F0-CBD5F372497D}" destId="{10385F1A-469F-C445-91B2-CF08768777E9}" srcOrd="0" destOrd="0" presId="urn:microsoft.com/office/officeart/2005/8/layout/vList2"/>
    <dgm:cxn modelId="{2B62D02E-E83B-D645-8FE4-7CF3E3782540}" srcId="{6BDD3273-722E-4849-AE7B-A13EE81B96A1}" destId="{CBD0AC24-B3B1-7D47-8183-2ECE7976D8A9}" srcOrd="1" destOrd="0" parTransId="{13188CD6-13A9-8C4C-9B5B-3B6842B3C7F0}" sibTransId="{020382F6-FB50-B447-B6F2-225B6A3FCDD4}"/>
    <dgm:cxn modelId="{34D4FE40-4937-4046-876B-A4E2529D578B}" srcId="{6BDD3273-722E-4849-AE7B-A13EE81B96A1}" destId="{4BC019E1-A4C9-8241-B711-C54B028C185D}" srcOrd="0" destOrd="0" parTransId="{6D0F7FA1-51C4-4D41-82F2-A36E712FE06C}" sibTransId="{0988470C-B9BA-7D43-B044-F8DFBDD9F50A}"/>
    <dgm:cxn modelId="{0A46A0C4-61C2-1E4A-96EC-F703253034EA}" type="presOf" srcId="{A6B462F0-1374-A743-A1D9-A4693D28DC17}" destId="{4B89BDC1-1C02-F946-8E97-4E146EF68636}" srcOrd="0" destOrd="0" presId="urn:microsoft.com/office/officeart/2005/8/layout/vList2"/>
    <dgm:cxn modelId="{11776269-C5D6-E440-8EEF-E43778273058}" srcId="{6BDD3273-722E-4849-AE7B-A13EE81B96A1}" destId="{66DE53D5-9DA2-554C-A2F0-CBD5F372497D}" srcOrd="2" destOrd="0" parTransId="{0B0AB5E7-7647-1F47-AFFA-5342435753C2}" sibTransId="{32107BDB-4E04-A345-B33A-F5B47B655C35}"/>
    <dgm:cxn modelId="{0E278931-4D8F-344B-863E-EE76984A19A2}" srcId="{4BC019E1-A4C9-8241-B711-C54B028C185D}" destId="{A6B462F0-1374-A743-A1D9-A4693D28DC17}" srcOrd="0" destOrd="0" parTransId="{C0F22910-A5A9-0747-B49F-F1416A754A10}" sibTransId="{341E0BC8-A069-EB4B-A59B-0E21008F50AF}"/>
    <dgm:cxn modelId="{24999FA1-2A16-E24F-8753-2C1550BEF46F}" type="presOf" srcId="{6BDD3273-722E-4849-AE7B-A13EE81B96A1}" destId="{B370007B-97D5-CC4C-974A-B8F22C88A0E5}" srcOrd="0" destOrd="0" presId="urn:microsoft.com/office/officeart/2005/8/layout/vList2"/>
    <dgm:cxn modelId="{AE6AD085-AC0A-4F44-B4C2-A9F4367A846E}" type="presOf" srcId="{4BC019E1-A4C9-8241-B711-C54B028C185D}" destId="{07AB4546-2EE6-A64B-98AF-3B7A90E0EFCB}" srcOrd="0" destOrd="0" presId="urn:microsoft.com/office/officeart/2005/8/layout/vList2"/>
    <dgm:cxn modelId="{D11A2D27-6A0D-374E-B2F3-5D4DAA08B13A}" type="presParOf" srcId="{B370007B-97D5-CC4C-974A-B8F22C88A0E5}" destId="{07AB4546-2EE6-A64B-98AF-3B7A90E0EFCB}" srcOrd="0" destOrd="0" presId="urn:microsoft.com/office/officeart/2005/8/layout/vList2"/>
    <dgm:cxn modelId="{99255E25-8A29-C34A-9517-D6757A7E808B}" type="presParOf" srcId="{B370007B-97D5-CC4C-974A-B8F22C88A0E5}" destId="{4B89BDC1-1C02-F946-8E97-4E146EF68636}" srcOrd="1" destOrd="0" presId="urn:microsoft.com/office/officeart/2005/8/layout/vList2"/>
    <dgm:cxn modelId="{CBA41244-6A7C-3B49-8E66-421D832FA760}" type="presParOf" srcId="{B370007B-97D5-CC4C-974A-B8F22C88A0E5}" destId="{1991C11F-F93D-9D43-B8F1-D04DE0A0FA94}" srcOrd="2" destOrd="0" presId="urn:microsoft.com/office/officeart/2005/8/layout/vList2"/>
    <dgm:cxn modelId="{54711FB9-9279-1C47-966E-A4603E401274}" type="presParOf" srcId="{B370007B-97D5-CC4C-974A-B8F22C88A0E5}" destId="{DDD5D859-481F-6644-B82A-B3ABF1AA688F}" srcOrd="3" destOrd="0" presId="urn:microsoft.com/office/officeart/2005/8/layout/vList2"/>
    <dgm:cxn modelId="{2D69291C-02F7-3D4A-AB72-FC9F203002F2}" type="presParOf" srcId="{B370007B-97D5-CC4C-974A-B8F22C88A0E5}" destId="{10385F1A-469F-C445-91B2-CF08768777E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DAA6A5-EBBC-0043-A700-9E98EE7ABE2F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96B5D3-2AD7-0847-A82C-EC532D8A5E34}">
      <dgm:prSet/>
      <dgm:spPr/>
      <dgm:t>
        <a:bodyPr/>
        <a:lstStyle/>
        <a:p>
          <a:pPr rtl="0"/>
          <a:r>
            <a:rPr lang="en-US" dirty="0" smtClean="0"/>
            <a:t>Insufficient frogs: Stop climate change, I guess.</a:t>
          </a:r>
          <a:endParaRPr lang="en-US" dirty="0"/>
        </a:p>
      </dgm:t>
    </dgm:pt>
    <dgm:pt modelId="{0A05C98F-3454-464D-963D-083639D37E6D}" type="parTrans" cxnId="{B839F60C-16A3-CC4C-AE2F-B31B6D963890}">
      <dgm:prSet/>
      <dgm:spPr/>
      <dgm:t>
        <a:bodyPr/>
        <a:lstStyle/>
        <a:p>
          <a:endParaRPr lang="en-US"/>
        </a:p>
      </dgm:t>
    </dgm:pt>
    <dgm:pt modelId="{E0B7086F-25E5-E44F-8387-ED592483702A}" type="sibTrans" cxnId="{B839F60C-16A3-CC4C-AE2F-B31B6D963890}">
      <dgm:prSet/>
      <dgm:spPr/>
      <dgm:t>
        <a:bodyPr/>
        <a:lstStyle/>
        <a:p>
          <a:endParaRPr lang="en-US"/>
        </a:p>
      </dgm:t>
    </dgm:pt>
    <dgm:pt modelId="{D9C4B5DA-B4C6-1C4F-B50A-C434FEB3DAA8}">
      <dgm:prSet/>
      <dgm:spPr/>
      <dgm:t>
        <a:bodyPr/>
        <a:lstStyle/>
        <a:p>
          <a:pPr rtl="0"/>
          <a:r>
            <a:rPr lang="en-US" dirty="0" smtClean="0"/>
            <a:t>Leaky boot: Get better boots.</a:t>
          </a:r>
          <a:endParaRPr lang="en-US" dirty="0"/>
        </a:p>
      </dgm:t>
    </dgm:pt>
    <dgm:pt modelId="{2F2198E6-6CDF-4548-B66C-CFB4B63EF92D}" type="parTrans" cxnId="{5E0585BC-EE48-E244-801D-05BFD4A7D0D3}">
      <dgm:prSet/>
      <dgm:spPr/>
      <dgm:t>
        <a:bodyPr/>
        <a:lstStyle/>
        <a:p>
          <a:endParaRPr lang="en-US"/>
        </a:p>
      </dgm:t>
    </dgm:pt>
    <dgm:pt modelId="{1AE35794-1E58-DC45-8F48-2EEA84716899}" type="sibTrans" cxnId="{5E0585BC-EE48-E244-801D-05BFD4A7D0D3}">
      <dgm:prSet/>
      <dgm:spPr/>
      <dgm:t>
        <a:bodyPr/>
        <a:lstStyle/>
        <a:p>
          <a:endParaRPr lang="en-US"/>
        </a:p>
      </dgm:t>
    </dgm:pt>
    <dgm:pt modelId="{71C54EA1-0DC3-1542-838D-B54E4BF53D5D}">
      <dgm:prSet/>
      <dgm:spPr/>
      <dgm:t>
        <a:bodyPr/>
        <a:lstStyle/>
        <a:p>
          <a:pPr rtl="0"/>
          <a:r>
            <a:rPr lang="en-US" dirty="0" smtClean="0"/>
            <a:t>Bugs: More bug spray? Otherwise, the bugs are just a fact of life when doing this.</a:t>
          </a:r>
        </a:p>
      </dgm:t>
    </dgm:pt>
    <dgm:pt modelId="{77A0A3EB-2CB9-6441-8865-08283B87EE94}" type="parTrans" cxnId="{9F695EE0-D257-0F48-826B-FC8B7EFA0BD5}">
      <dgm:prSet/>
      <dgm:spPr/>
      <dgm:t>
        <a:bodyPr/>
        <a:lstStyle/>
        <a:p>
          <a:endParaRPr lang="en-US"/>
        </a:p>
      </dgm:t>
    </dgm:pt>
    <dgm:pt modelId="{118C2CC4-638F-3744-A3C7-382AE0942182}" type="sibTrans" cxnId="{9F695EE0-D257-0F48-826B-FC8B7EFA0BD5}">
      <dgm:prSet/>
      <dgm:spPr/>
      <dgm:t>
        <a:bodyPr/>
        <a:lstStyle/>
        <a:p>
          <a:endParaRPr lang="en-US"/>
        </a:p>
      </dgm:t>
    </dgm:pt>
    <dgm:pt modelId="{32A87A34-0300-DD48-BB28-881967372339}">
      <dgm:prSet/>
      <dgm:spPr/>
      <dgm:t>
        <a:bodyPr/>
        <a:lstStyle/>
        <a:p>
          <a:r>
            <a:rPr lang="en-US" dirty="0" smtClean="0"/>
            <a:t>Other: Scout additional locations.</a:t>
          </a:r>
          <a:endParaRPr lang="en-US" dirty="0"/>
        </a:p>
      </dgm:t>
    </dgm:pt>
    <dgm:pt modelId="{AB38869D-E33E-1A4D-A6CF-96F52473E318}" type="parTrans" cxnId="{E3FEBD0E-20CA-CD4B-9214-30236AD60EBF}">
      <dgm:prSet/>
      <dgm:spPr/>
    </dgm:pt>
    <dgm:pt modelId="{3098AB46-0BE5-244F-8708-BCB2E9399E34}" type="sibTrans" cxnId="{E3FEBD0E-20CA-CD4B-9214-30236AD60EBF}">
      <dgm:prSet/>
      <dgm:spPr/>
    </dgm:pt>
    <dgm:pt modelId="{7FCD9516-3DB6-FB4C-BC7B-EA801C9DB433}" type="pres">
      <dgm:prSet presAssocID="{F1DAA6A5-EBBC-0043-A700-9E98EE7ABE2F}" presName="linear" presStyleCnt="0">
        <dgm:presLayoutVars>
          <dgm:animLvl val="lvl"/>
          <dgm:resizeHandles val="exact"/>
        </dgm:presLayoutVars>
      </dgm:prSet>
      <dgm:spPr/>
    </dgm:pt>
    <dgm:pt modelId="{2039E58B-EDE1-7046-8369-D8C8D53A244F}" type="pres">
      <dgm:prSet presAssocID="{CF96B5D3-2AD7-0847-A82C-EC532D8A5E34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08BD25-4EA9-E546-B8DA-09CC907EDC2C}" type="pres">
      <dgm:prSet presAssocID="{E0B7086F-25E5-E44F-8387-ED592483702A}" presName="spacer" presStyleCnt="0"/>
      <dgm:spPr/>
    </dgm:pt>
    <dgm:pt modelId="{71996935-385E-F345-8669-5C30EFEDC0CE}" type="pres">
      <dgm:prSet presAssocID="{D9C4B5DA-B4C6-1C4F-B50A-C434FEB3DAA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749962F-ABD3-824B-8C1F-49C2DCA18529}" type="pres">
      <dgm:prSet presAssocID="{1AE35794-1E58-DC45-8F48-2EEA84716899}" presName="spacer" presStyleCnt="0"/>
      <dgm:spPr/>
    </dgm:pt>
    <dgm:pt modelId="{AABF2D11-563C-774D-8EC8-A0CB6B5BF1B2}" type="pres">
      <dgm:prSet presAssocID="{71C54EA1-0DC3-1542-838D-B54E4BF53D5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FC3B00F-963A-A54D-BE7C-533BEAF1D74E}" type="pres">
      <dgm:prSet presAssocID="{118C2CC4-638F-3744-A3C7-382AE0942182}" presName="spacer" presStyleCnt="0"/>
      <dgm:spPr/>
    </dgm:pt>
    <dgm:pt modelId="{569E7A6C-F32C-6F4D-A79F-2BEFFF0949C3}" type="pres">
      <dgm:prSet presAssocID="{32A87A34-0300-DD48-BB28-88196737233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3FEBD0E-20CA-CD4B-9214-30236AD60EBF}" srcId="{F1DAA6A5-EBBC-0043-A700-9E98EE7ABE2F}" destId="{32A87A34-0300-DD48-BB28-881967372339}" srcOrd="3" destOrd="0" parTransId="{AB38869D-E33E-1A4D-A6CF-96F52473E318}" sibTransId="{3098AB46-0BE5-244F-8708-BCB2E9399E34}"/>
    <dgm:cxn modelId="{76E0D578-280E-CC4D-8A4D-18D7217D3040}" type="presOf" srcId="{71C54EA1-0DC3-1542-838D-B54E4BF53D5D}" destId="{AABF2D11-563C-774D-8EC8-A0CB6B5BF1B2}" srcOrd="0" destOrd="0" presId="urn:microsoft.com/office/officeart/2005/8/layout/vList2"/>
    <dgm:cxn modelId="{B839F60C-16A3-CC4C-AE2F-B31B6D963890}" srcId="{F1DAA6A5-EBBC-0043-A700-9E98EE7ABE2F}" destId="{CF96B5D3-2AD7-0847-A82C-EC532D8A5E34}" srcOrd="0" destOrd="0" parTransId="{0A05C98F-3454-464D-963D-083639D37E6D}" sibTransId="{E0B7086F-25E5-E44F-8387-ED592483702A}"/>
    <dgm:cxn modelId="{603F793F-0836-3646-82B9-A49E8CA23303}" type="presOf" srcId="{32A87A34-0300-DD48-BB28-881967372339}" destId="{569E7A6C-F32C-6F4D-A79F-2BEFFF0949C3}" srcOrd="0" destOrd="0" presId="urn:microsoft.com/office/officeart/2005/8/layout/vList2"/>
    <dgm:cxn modelId="{89A036CC-0C29-CE40-AA44-2C16AECA680E}" type="presOf" srcId="{CF96B5D3-2AD7-0847-A82C-EC532D8A5E34}" destId="{2039E58B-EDE1-7046-8369-D8C8D53A244F}" srcOrd="0" destOrd="0" presId="urn:microsoft.com/office/officeart/2005/8/layout/vList2"/>
    <dgm:cxn modelId="{9F695EE0-D257-0F48-826B-FC8B7EFA0BD5}" srcId="{F1DAA6A5-EBBC-0043-A700-9E98EE7ABE2F}" destId="{71C54EA1-0DC3-1542-838D-B54E4BF53D5D}" srcOrd="2" destOrd="0" parTransId="{77A0A3EB-2CB9-6441-8865-08283B87EE94}" sibTransId="{118C2CC4-638F-3744-A3C7-382AE0942182}"/>
    <dgm:cxn modelId="{8CB920E0-E7C0-E749-87D2-54346EB5DD53}" type="presOf" srcId="{F1DAA6A5-EBBC-0043-A700-9E98EE7ABE2F}" destId="{7FCD9516-3DB6-FB4C-BC7B-EA801C9DB433}" srcOrd="0" destOrd="0" presId="urn:microsoft.com/office/officeart/2005/8/layout/vList2"/>
    <dgm:cxn modelId="{5E0585BC-EE48-E244-801D-05BFD4A7D0D3}" srcId="{F1DAA6A5-EBBC-0043-A700-9E98EE7ABE2F}" destId="{D9C4B5DA-B4C6-1C4F-B50A-C434FEB3DAA8}" srcOrd="1" destOrd="0" parTransId="{2F2198E6-6CDF-4548-B66C-CFB4B63EF92D}" sibTransId="{1AE35794-1E58-DC45-8F48-2EEA84716899}"/>
    <dgm:cxn modelId="{2B8D46BE-367F-1142-B7E9-40DF627FCA89}" type="presOf" srcId="{D9C4B5DA-B4C6-1C4F-B50A-C434FEB3DAA8}" destId="{71996935-385E-F345-8669-5C30EFEDC0CE}" srcOrd="0" destOrd="0" presId="urn:microsoft.com/office/officeart/2005/8/layout/vList2"/>
    <dgm:cxn modelId="{40B57909-1276-014C-BB2E-08915E758810}" type="presParOf" srcId="{7FCD9516-3DB6-FB4C-BC7B-EA801C9DB433}" destId="{2039E58B-EDE1-7046-8369-D8C8D53A244F}" srcOrd="0" destOrd="0" presId="urn:microsoft.com/office/officeart/2005/8/layout/vList2"/>
    <dgm:cxn modelId="{50B9F943-DA23-1F42-8591-65BD41E91F6B}" type="presParOf" srcId="{7FCD9516-3DB6-FB4C-BC7B-EA801C9DB433}" destId="{0D08BD25-4EA9-E546-B8DA-09CC907EDC2C}" srcOrd="1" destOrd="0" presId="urn:microsoft.com/office/officeart/2005/8/layout/vList2"/>
    <dgm:cxn modelId="{D9453F5E-DF74-894A-B7EB-2D4C21C00436}" type="presParOf" srcId="{7FCD9516-3DB6-FB4C-BC7B-EA801C9DB433}" destId="{71996935-385E-F345-8669-5C30EFEDC0CE}" srcOrd="2" destOrd="0" presId="urn:microsoft.com/office/officeart/2005/8/layout/vList2"/>
    <dgm:cxn modelId="{A2ECDD90-2366-F64C-A0F6-100EEEECC07A}" type="presParOf" srcId="{7FCD9516-3DB6-FB4C-BC7B-EA801C9DB433}" destId="{9749962F-ABD3-824B-8C1F-49C2DCA18529}" srcOrd="3" destOrd="0" presId="urn:microsoft.com/office/officeart/2005/8/layout/vList2"/>
    <dgm:cxn modelId="{91B90A25-6F5D-594A-89D3-E18C6BA8B665}" type="presParOf" srcId="{7FCD9516-3DB6-FB4C-BC7B-EA801C9DB433}" destId="{AABF2D11-563C-774D-8EC8-A0CB6B5BF1B2}" srcOrd="4" destOrd="0" presId="urn:microsoft.com/office/officeart/2005/8/layout/vList2"/>
    <dgm:cxn modelId="{4341D94B-6BD2-684E-8A67-4ABCCB19B980}" type="presParOf" srcId="{7FCD9516-3DB6-FB4C-BC7B-EA801C9DB433}" destId="{AFC3B00F-963A-A54D-BE7C-533BEAF1D74E}" srcOrd="5" destOrd="0" presId="urn:microsoft.com/office/officeart/2005/8/layout/vList2"/>
    <dgm:cxn modelId="{EE40DE12-86AC-A347-924B-69240E200C15}" type="presParOf" srcId="{7FCD9516-3DB6-FB4C-BC7B-EA801C9DB433}" destId="{569E7A6C-F32C-6F4D-A79F-2BEFFF0949C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AB4546-2EE6-A64B-98AF-3B7A90E0EFCB}">
      <dsp:nvSpPr>
        <dsp:cNvPr id="0" name=""/>
        <dsp:cNvSpPr/>
      </dsp:nvSpPr>
      <dsp:spPr>
        <a:xfrm>
          <a:off x="0" y="71986"/>
          <a:ext cx="8596668" cy="748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Not enough frogs.</a:t>
          </a:r>
          <a:endParaRPr lang="en-US" sz="3200" kern="1200" dirty="0"/>
        </a:p>
      </dsp:txBody>
      <dsp:txXfrm>
        <a:off x="36553" y="108539"/>
        <a:ext cx="8523562" cy="675694"/>
      </dsp:txXfrm>
    </dsp:sp>
    <dsp:sp modelId="{4B89BDC1-1C02-F946-8E97-4E146EF68636}">
      <dsp:nvSpPr>
        <dsp:cNvPr id="0" name=""/>
        <dsp:cNvSpPr/>
      </dsp:nvSpPr>
      <dsp:spPr>
        <a:xfrm>
          <a:off x="0" y="820786"/>
          <a:ext cx="8596668" cy="745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44" tIns="40640" rIns="227584" bIns="40640" numCol="1" spcCol="1270" anchor="t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500" kern="1200" dirty="0" smtClean="0"/>
            <a:t>Heat wave created hot and dry climate unsuitable for frogs.</a:t>
          </a:r>
          <a:endParaRPr lang="en-US" sz="2500" kern="1200" dirty="0"/>
        </a:p>
      </dsp:txBody>
      <dsp:txXfrm>
        <a:off x="0" y="820786"/>
        <a:ext cx="8596668" cy="745200"/>
      </dsp:txXfrm>
    </dsp:sp>
    <dsp:sp modelId="{1991C11F-F93D-9D43-B8F1-D04DE0A0FA94}">
      <dsp:nvSpPr>
        <dsp:cNvPr id="0" name=""/>
        <dsp:cNvSpPr/>
      </dsp:nvSpPr>
      <dsp:spPr>
        <a:xfrm>
          <a:off x="0" y="1565986"/>
          <a:ext cx="8596668" cy="748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One of my boots had a leak in it.</a:t>
          </a:r>
          <a:endParaRPr lang="en-US" sz="3200" kern="1200"/>
        </a:p>
      </dsp:txBody>
      <dsp:txXfrm>
        <a:off x="36553" y="1602539"/>
        <a:ext cx="8523562" cy="675694"/>
      </dsp:txXfrm>
    </dsp:sp>
    <dsp:sp modelId="{DDD5D859-481F-6644-B82A-B3ABF1AA688F}">
      <dsp:nvSpPr>
        <dsp:cNvPr id="0" name=""/>
        <dsp:cNvSpPr/>
      </dsp:nvSpPr>
      <dsp:spPr>
        <a:xfrm>
          <a:off x="0" y="2314786"/>
          <a:ext cx="8596668" cy="745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44" tIns="40640" rIns="227584" bIns="40640" numCol="1" spcCol="1270" anchor="t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500" kern="1200" smtClean="0"/>
            <a:t>This caused water to flood said boot on occasion during expeditions.</a:t>
          </a:r>
          <a:endParaRPr lang="en-US" sz="2500" kern="1200"/>
        </a:p>
      </dsp:txBody>
      <dsp:txXfrm>
        <a:off x="0" y="2314786"/>
        <a:ext cx="8596668" cy="745200"/>
      </dsp:txXfrm>
    </dsp:sp>
    <dsp:sp modelId="{10385F1A-469F-C445-91B2-CF08768777E9}">
      <dsp:nvSpPr>
        <dsp:cNvPr id="0" name=""/>
        <dsp:cNvSpPr/>
      </dsp:nvSpPr>
      <dsp:spPr>
        <a:xfrm>
          <a:off x="0" y="3059986"/>
          <a:ext cx="8596668" cy="748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Being swarmed by bugs.</a:t>
          </a:r>
          <a:endParaRPr lang="en-US" sz="3200" kern="1200"/>
        </a:p>
      </dsp:txBody>
      <dsp:txXfrm>
        <a:off x="36553" y="3096539"/>
        <a:ext cx="8523562" cy="6756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39E58B-EDE1-7046-8369-D8C8D53A244F}">
      <dsp:nvSpPr>
        <dsp:cNvPr id="0" name=""/>
        <dsp:cNvSpPr/>
      </dsp:nvSpPr>
      <dsp:spPr>
        <a:xfrm>
          <a:off x="0" y="11506"/>
          <a:ext cx="8596668" cy="912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Insufficient frogs: Stop climate change, I guess.</a:t>
          </a:r>
          <a:endParaRPr lang="en-US" sz="2400" kern="1200" dirty="0"/>
        </a:p>
      </dsp:txBody>
      <dsp:txXfrm>
        <a:off x="44549" y="56055"/>
        <a:ext cx="8507570" cy="823502"/>
      </dsp:txXfrm>
    </dsp:sp>
    <dsp:sp modelId="{71996935-385E-F345-8669-5C30EFEDC0CE}">
      <dsp:nvSpPr>
        <dsp:cNvPr id="0" name=""/>
        <dsp:cNvSpPr/>
      </dsp:nvSpPr>
      <dsp:spPr>
        <a:xfrm>
          <a:off x="0" y="993226"/>
          <a:ext cx="8596668" cy="912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Leaky boot: Get better boots.</a:t>
          </a:r>
          <a:endParaRPr lang="en-US" sz="2400" kern="1200" dirty="0"/>
        </a:p>
      </dsp:txBody>
      <dsp:txXfrm>
        <a:off x="44549" y="1037775"/>
        <a:ext cx="8507570" cy="823502"/>
      </dsp:txXfrm>
    </dsp:sp>
    <dsp:sp modelId="{AABF2D11-563C-774D-8EC8-A0CB6B5BF1B2}">
      <dsp:nvSpPr>
        <dsp:cNvPr id="0" name=""/>
        <dsp:cNvSpPr/>
      </dsp:nvSpPr>
      <dsp:spPr>
        <a:xfrm>
          <a:off x="0" y="1974946"/>
          <a:ext cx="8596668" cy="912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Bugs: More bug spray? Otherwise, the bugs are just a fact of life when doing this.</a:t>
          </a:r>
        </a:p>
      </dsp:txBody>
      <dsp:txXfrm>
        <a:off x="44549" y="2019495"/>
        <a:ext cx="8507570" cy="823502"/>
      </dsp:txXfrm>
    </dsp:sp>
    <dsp:sp modelId="{569E7A6C-F32C-6F4D-A79F-2BEFFF0949C3}">
      <dsp:nvSpPr>
        <dsp:cNvPr id="0" name=""/>
        <dsp:cNvSpPr/>
      </dsp:nvSpPr>
      <dsp:spPr>
        <a:xfrm>
          <a:off x="0" y="2956666"/>
          <a:ext cx="8596668" cy="912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Other: Scout additional locations.</a:t>
          </a:r>
          <a:endParaRPr lang="en-US" sz="2400" kern="1200" dirty="0"/>
        </a:p>
      </dsp:txBody>
      <dsp:txXfrm>
        <a:off x="44549" y="3001215"/>
        <a:ext cx="8507570" cy="8235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6412-872C-2F44-A2BE-CDB55023B0C7}" type="datetimeFigureOut">
              <a:rPr lang="en-US" smtClean="0"/>
              <a:t>8/9/18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2D2C-CBC6-304A-8D54-6EBD4CF77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7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6412-872C-2F44-A2BE-CDB55023B0C7}" type="datetimeFigureOut">
              <a:rPr lang="en-US" smtClean="0"/>
              <a:t>8/9/18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2D2C-CBC6-304A-8D54-6EBD4CF77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2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6412-872C-2F44-A2BE-CDB55023B0C7}" type="datetimeFigureOut">
              <a:rPr lang="en-US" smtClean="0"/>
              <a:t>8/9/18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2D2C-CBC6-304A-8D54-6EBD4CF779B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3967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6412-872C-2F44-A2BE-CDB55023B0C7}" type="datetimeFigureOut">
              <a:rPr lang="en-US" smtClean="0"/>
              <a:t>8/9/18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2D2C-CBC6-304A-8D54-6EBD4CF77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1817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6412-872C-2F44-A2BE-CDB55023B0C7}" type="datetimeFigureOut">
              <a:rPr lang="en-US" smtClean="0"/>
              <a:t>8/9/18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2D2C-CBC6-304A-8D54-6EBD4CF779B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2170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6412-872C-2F44-A2BE-CDB55023B0C7}" type="datetimeFigureOut">
              <a:rPr lang="en-US" smtClean="0"/>
              <a:t>8/9/18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2D2C-CBC6-304A-8D54-6EBD4CF77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6144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6412-872C-2F44-A2BE-CDB55023B0C7}" type="datetimeFigureOut">
              <a:rPr lang="en-US" smtClean="0"/>
              <a:t>8/9/18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2D2C-CBC6-304A-8D54-6EBD4CF77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8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6412-872C-2F44-A2BE-CDB55023B0C7}" type="datetimeFigureOut">
              <a:rPr lang="en-US" smtClean="0"/>
              <a:t>8/9/18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2D2C-CBC6-304A-8D54-6EBD4CF77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835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6412-872C-2F44-A2BE-CDB55023B0C7}" type="datetimeFigureOut">
              <a:rPr lang="en-US" smtClean="0"/>
              <a:t>8/9/18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2D2C-CBC6-304A-8D54-6EBD4CF77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6412-872C-2F44-A2BE-CDB55023B0C7}" type="datetimeFigureOut">
              <a:rPr lang="en-US" smtClean="0"/>
              <a:t>8/9/18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2D2C-CBC6-304A-8D54-6EBD4CF77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61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6412-872C-2F44-A2BE-CDB55023B0C7}" type="datetimeFigureOut">
              <a:rPr lang="en-US" smtClean="0"/>
              <a:t>8/9/18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2D2C-CBC6-304A-8D54-6EBD4CF77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167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6412-872C-2F44-A2BE-CDB55023B0C7}" type="datetimeFigureOut">
              <a:rPr lang="en-US" smtClean="0"/>
              <a:t>8/9/18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2D2C-CBC6-304A-8D54-6EBD4CF77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618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6412-872C-2F44-A2BE-CDB55023B0C7}" type="datetimeFigureOut">
              <a:rPr lang="en-US" smtClean="0"/>
              <a:t>8/9/18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2D2C-CBC6-304A-8D54-6EBD4CF77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69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6412-872C-2F44-A2BE-CDB55023B0C7}" type="datetimeFigureOut">
              <a:rPr lang="en-US" smtClean="0"/>
              <a:t>8/9/18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2D2C-CBC6-304A-8D54-6EBD4CF77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85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6412-872C-2F44-A2BE-CDB55023B0C7}" type="datetimeFigureOut">
              <a:rPr lang="en-US" smtClean="0"/>
              <a:t>8/9/18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2D2C-CBC6-304A-8D54-6EBD4CF77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6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6412-872C-2F44-A2BE-CDB55023B0C7}" type="datetimeFigureOut">
              <a:rPr lang="en-US" smtClean="0"/>
              <a:t>8/9/18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2D2C-CBC6-304A-8D54-6EBD4CF77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66412-872C-2F44-A2BE-CDB55023B0C7}" type="datetimeFigureOut">
              <a:rPr lang="en-US" smtClean="0"/>
              <a:t>8/9/18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DC82D2C-CBC6-304A-8D54-6EBD4CF77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39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to Improve the Experiment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743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Did: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</a:t>
            </a:r>
            <a:r>
              <a:rPr lang="en-US" dirty="0" smtClean="0"/>
              <a:t>ound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</a:t>
            </a:r>
            <a:r>
              <a:rPr lang="en-US" dirty="0" smtClean="0"/>
              <a:t>emale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</a:t>
            </a:r>
            <a:r>
              <a:rPr lang="en-US" dirty="0" smtClean="0"/>
              <a:t>rogs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</a:t>
            </a:r>
            <a:r>
              <a:rPr lang="en-US" dirty="0" smtClean="0"/>
              <a:t>rom a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</a:t>
            </a:r>
            <a:r>
              <a:rPr lang="en-US" dirty="0" smtClean="0"/>
              <a:t>orest at night.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Used speakers in a dark room, playing various mating calls, to observe how the females select their mates.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Recorded the </a:t>
            </a:r>
            <a:r>
              <a:rPr lang="en-US" dirty="0" smtClean="0"/>
              <a:t>results of which speakers the females were attracted to, and how quick they were, </a:t>
            </a:r>
            <a:r>
              <a:rPr lang="en-US" dirty="0" smtClean="0"/>
              <a:t>in a notebook.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21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Problems: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756747"/>
              </p:ext>
            </p:extLst>
          </p:nvPr>
        </p:nvGraphicFramePr>
        <p:xfrm>
          <a:off x="677334" y="2160589"/>
          <a:ext cx="8596668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4451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These Can Be Improved Next Time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3383867"/>
              </p:ext>
            </p:extLst>
          </p:nvPr>
        </p:nvGraphicFramePr>
        <p:xfrm>
          <a:off x="677334" y="2160589"/>
          <a:ext cx="8596668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4182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36796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670</TotalTime>
  <Words>157</Words>
  <Application>Microsoft Macintosh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Trebuchet MS</vt:lpstr>
      <vt:lpstr>Wingdings 3</vt:lpstr>
      <vt:lpstr>Arial</vt:lpstr>
      <vt:lpstr>Facet</vt:lpstr>
      <vt:lpstr>How to Improve the Experiment</vt:lpstr>
      <vt:lpstr>What We Did:</vt:lpstr>
      <vt:lpstr>The Problems:</vt:lpstr>
      <vt:lpstr>How These Can Be Improved Next Time</vt:lpstr>
      <vt:lpstr>END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Improve the Experiment</dc:title>
  <dc:creator>Microsoft Office User</dc:creator>
  <cp:lastModifiedBy>Microsoft Office User</cp:lastModifiedBy>
  <cp:revision>20</cp:revision>
  <dcterms:created xsi:type="dcterms:W3CDTF">2018-07-30T15:40:43Z</dcterms:created>
  <dcterms:modified xsi:type="dcterms:W3CDTF">2018-08-09T17:39:08Z</dcterms:modified>
</cp:coreProperties>
</file>